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Lst>
  <p:notesMasterIdLst>
    <p:notesMasterId r:id="rId3"/>
  </p:notesMasterIdLst>
  <p:sldIdLst>
    <p:sldId id="256"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B73E5DE-3E3F-4A9D-ADB2-143023A09C3B}">
  <a:tblStyle styleId="{7B73E5DE-3E3F-4A9D-ADB2-143023A09C3B}" styleName="Table_0">
    <a:wholeTbl>
      <a:tcTxStyle b="off"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p:cViewPr varScale="1">
        <p:scale>
          <a:sx n="156" d="100"/>
          <a:sy n="156" d="100"/>
        </p:scale>
        <p:origin x="360" y="1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2beb950754a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g2beb950754a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2"/>
        <p:cNvGrpSpPr/>
        <p:nvPr/>
      </p:nvGrpSpPr>
      <p:grpSpPr>
        <a:xfrm>
          <a:off x="0" y="0"/>
          <a:ext cx="0" cy="0"/>
          <a:chOff x="0" y="0"/>
          <a:chExt cx="0" cy="0"/>
        </a:xfrm>
      </p:grpSpPr>
      <p:sp>
        <p:nvSpPr>
          <p:cNvPr id="53" name="Google Shape;53;p13"/>
          <p:cNvSpPr txBox="1">
            <a:spLocks noGrp="1"/>
          </p:cNvSpPr>
          <p:nvPr>
            <p:ph type="ctrTitle"/>
          </p:nvPr>
        </p:nvSpPr>
        <p:spPr>
          <a:xfrm>
            <a:off x="685800" y="841772"/>
            <a:ext cx="7772400" cy="1790700"/>
          </a:xfrm>
          <a:prstGeom prst="rect">
            <a:avLst/>
          </a:prstGeom>
          <a:noFill/>
          <a:ln>
            <a:noFill/>
          </a:ln>
        </p:spPr>
        <p:txBody>
          <a:bodyPr spcFirstLastPara="1" wrap="square" lIns="17450" tIns="8725" rIns="17450" bIns="8725" anchor="b" anchorCtr="0">
            <a:normAutofit/>
          </a:bodyPr>
          <a:lstStyle>
            <a:lvl1pPr lvl="0" algn="ctr" rtl="0">
              <a:lnSpc>
                <a:spcPct val="90000"/>
              </a:lnSpc>
              <a:spcBef>
                <a:spcPts val="0"/>
              </a:spcBef>
              <a:spcAft>
                <a:spcPts val="0"/>
              </a:spcAft>
              <a:buClr>
                <a:schemeClr val="dk1"/>
              </a:buClr>
              <a:buSzPts val="5500"/>
              <a:buFont typeface="Calibri"/>
              <a:buNone/>
              <a:defRPr sz="5500"/>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54" name="Google Shape;54;p13"/>
          <p:cNvSpPr txBox="1">
            <a:spLocks noGrp="1"/>
          </p:cNvSpPr>
          <p:nvPr>
            <p:ph type="subTitle" idx="1"/>
          </p:nvPr>
        </p:nvSpPr>
        <p:spPr>
          <a:xfrm>
            <a:off x="1143000" y="2701528"/>
            <a:ext cx="6858000" cy="1241700"/>
          </a:xfrm>
          <a:prstGeom prst="rect">
            <a:avLst/>
          </a:prstGeom>
          <a:noFill/>
          <a:ln>
            <a:noFill/>
          </a:ln>
        </p:spPr>
        <p:txBody>
          <a:bodyPr spcFirstLastPara="1" wrap="square" lIns="17450" tIns="8725" rIns="17450" bIns="8725" anchor="t" anchorCtr="0">
            <a:normAutofit/>
          </a:bodyPr>
          <a:lstStyle>
            <a:lvl1pPr lvl="0" algn="ctr" rtl="0">
              <a:lnSpc>
                <a:spcPct val="90000"/>
              </a:lnSpc>
              <a:spcBef>
                <a:spcPts val="900"/>
              </a:spcBef>
              <a:spcAft>
                <a:spcPts val="0"/>
              </a:spcAft>
              <a:buClr>
                <a:schemeClr val="dk1"/>
              </a:buClr>
              <a:buSzPts val="2200"/>
              <a:buNone/>
              <a:defRPr sz="2200"/>
            </a:lvl1pPr>
            <a:lvl2pPr lvl="1" algn="ctr" rtl="0">
              <a:lnSpc>
                <a:spcPct val="90000"/>
              </a:lnSpc>
              <a:spcBef>
                <a:spcPts val="500"/>
              </a:spcBef>
              <a:spcAft>
                <a:spcPts val="0"/>
              </a:spcAft>
              <a:buClr>
                <a:schemeClr val="dk1"/>
              </a:buClr>
              <a:buSzPts val="1800"/>
              <a:buNone/>
              <a:defRPr sz="1800"/>
            </a:lvl2pPr>
            <a:lvl3pPr lvl="2" algn="ctr" rtl="0">
              <a:lnSpc>
                <a:spcPct val="90000"/>
              </a:lnSpc>
              <a:spcBef>
                <a:spcPts val="500"/>
              </a:spcBef>
              <a:spcAft>
                <a:spcPts val="0"/>
              </a:spcAft>
              <a:buClr>
                <a:schemeClr val="dk1"/>
              </a:buClr>
              <a:buSzPts val="1700"/>
              <a:buNone/>
              <a:defRPr sz="1700"/>
            </a:lvl3pPr>
            <a:lvl4pPr lvl="3" algn="ctr" rtl="0">
              <a:lnSpc>
                <a:spcPct val="90000"/>
              </a:lnSpc>
              <a:spcBef>
                <a:spcPts val="500"/>
              </a:spcBef>
              <a:spcAft>
                <a:spcPts val="0"/>
              </a:spcAft>
              <a:buClr>
                <a:schemeClr val="dk1"/>
              </a:buClr>
              <a:buSzPts val="1500"/>
              <a:buNone/>
              <a:defRPr sz="1500"/>
            </a:lvl4pPr>
            <a:lvl5pPr lvl="4" algn="ctr" rtl="0">
              <a:lnSpc>
                <a:spcPct val="90000"/>
              </a:lnSpc>
              <a:spcBef>
                <a:spcPts val="500"/>
              </a:spcBef>
              <a:spcAft>
                <a:spcPts val="0"/>
              </a:spcAft>
              <a:buClr>
                <a:schemeClr val="dk1"/>
              </a:buClr>
              <a:buSzPts val="1500"/>
              <a:buNone/>
              <a:defRPr sz="1500"/>
            </a:lvl5pPr>
            <a:lvl6pPr lvl="5" algn="ctr" rtl="0">
              <a:lnSpc>
                <a:spcPct val="90000"/>
              </a:lnSpc>
              <a:spcBef>
                <a:spcPts val="500"/>
              </a:spcBef>
              <a:spcAft>
                <a:spcPts val="0"/>
              </a:spcAft>
              <a:buClr>
                <a:schemeClr val="dk1"/>
              </a:buClr>
              <a:buSzPts val="1500"/>
              <a:buNone/>
              <a:defRPr sz="1500"/>
            </a:lvl6pPr>
            <a:lvl7pPr lvl="6" algn="ctr" rtl="0">
              <a:lnSpc>
                <a:spcPct val="90000"/>
              </a:lnSpc>
              <a:spcBef>
                <a:spcPts val="500"/>
              </a:spcBef>
              <a:spcAft>
                <a:spcPts val="0"/>
              </a:spcAft>
              <a:buClr>
                <a:schemeClr val="dk1"/>
              </a:buClr>
              <a:buSzPts val="1500"/>
              <a:buNone/>
              <a:defRPr sz="1500"/>
            </a:lvl7pPr>
            <a:lvl8pPr lvl="7" algn="ctr" rtl="0">
              <a:lnSpc>
                <a:spcPct val="90000"/>
              </a:lnSpc>
              <a:spcBef>
                <a:spcPts val="500"/>
              </a:spcBef>
              <a:spcAft>
                <a:spcPts val="0"/>
              </a:spcAft>
              <a:buClr>
                <a:schemeClr val="dk1"/>
              </a:buClr>
              <a:buSzPts val="1500"/>
              <a:buNone/>
              <a:defRPr sz="1500"/>
            </a:lvl8pPr>
            <a:lvl9pPr lvl="8" algn="ctr" rtl="0">
              <a:lnSpc>
                <a:spcPct val="90000"/>
              </a:lnSpc>
              <a:spcBef>
                <a:spcPts val="500"/>
              </a:spcBef>
              <a:spcAft>
                <a:spcPts val="0"/>
              </a:spcAft>
              <a:buClr>
                <a:schemeClr val="dk1"/>
              </a:buClr>
              <a:buSzPts val="1500"/>
              <a:buNone/>
              <a:defRPr sz="1500"/>
            </a:lvl9pPr>
          </a:lstStyle>
          <a:p>
            <a:endParaRPr/>
          </a:p>
        </p:txBody>
      </p:sp>
      <p:sp>
        <p:nvSpPr>
          <p:cNvPr id="55" name="Google Shape;55;p13"/>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56" name="Google Shape;56;p13"/>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57" name="Google Shape;57;p13"/>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9"/>
        <p:cNvGrpSpPr/>
        <p:nvPr/>
      </p:nvGrpSpPr>
      <p:grpSpPr>
        <a:xfrm>
          <a:off x="0" y="0"/>
          <a:ext cx="0" cy="0"/>
          <a:chOff x="0" y="0"/>
          <a:chExt cx="0" cy="0"/>
        </a:xfrm>
      </p:grpSpPr>
      <p:sp>
        <p:nvSpPr>
          <p:cNvPr id="110" name="Google Shape;110;p22"/>
          <p:cNvSpPr txBox="1">
            <a:spLocks noGrp="1"/>
          </p:cNvSpPr>
          <p:nvPr>
            <p:ph type="title"/>
          </p:nvPr>
        </p:nvSpPr>
        <p:spPr>
          <a:xfrm>
            <a:off x="628650" y="273845"/>
            <a:ext cx="7886700" cy="994200"/>
          </a:xfrm>
          <a:prstGeom prst="rect">
            <a:avLst/>
          </a:prstGeom>
          <a:noFill/>
          <a:ln>
            <a:noFill/>
          </a:ln>
        </p:spPr>
        <p:txBody>
          <a:bodyPr spcFirstLastPara="1" wrap="square" lIns="17450" tIns="8725" rIns="17450" bIns="8725" anchor="ctr" anchorCtr="0">
            <a:normAutofit/>
          </a:bodyPr>
          <a:lstStyle>
            <a:lvl1pPr lvl="0" algn="l" rtl="0">
              <a:lnSpc>
                <a:spcPct val="90000"/>
              </a:lnSpc>
              <a:spcBef>
                <a:spcPts val="0"/>
              </a:spcBef>
              <a:spcAft>
                <a:spcPts val="0"/>
              </a:spcAft>
              <a:buClr>
                <a:schemeClr val="dk1"/>
              </a:buClr>
              <a:buSzPts val="300"/>
              <a:buNone/>
              <a:defRPr/>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111" name="Google Shape;111;p22"/>
          <p:cNvSpPr txBox="1">
            <a:spLocks noGrp="1"/>
          </p:cNvSpPr>
          <p:nvPr>
            <p:ph type="body" idx="1"/>
          </p:nvPr>
        </p:nvSpPr>
        <p:spPr>
          <a:xfrm rot="5400000">
            <a:off x="2940300" y="-942431"/>
            <a:ext cx="3263400" cy="7886700"/>
          </a:xfrm>
          <a:prstGeom prst="rect">
            <a:avLst/>
          </a:prstGeom>
          <a:noFill/>
          <a:ln>
            <a:noFill/>
          </a:ln>
        </p:spPr>
        <p:txBody>
          <a:bodyPr spcFirstLastPara="1" wrap="square" lIns="17450" tIns="8725" rIns="17450" bIns="8725" anchor="t" anchorCtr="0">
            <a:normAutofit/>
          </a:bodyPr>
          <a:lstStyle>
            <a:lvl1pPr marL="457200" lvl="0" indent="-247650" algn="l" rtl="0">
              <a:lnSpc>
                <a:spcPct val="90000"/>
              </a:lnSpc>
              <a:spcBef>
                <a:spcPts val="900"/>
              </a:spcBef>
              <a:spcAft>
                <a:spcPts val="0"/>
              </a:spcAft>
              <a:buClr>
                <a:schemeClr val="dk1"/>
              </a:buClr>
              <a:buSzPts val="300"/>
              <a:buChar char="•"/>
              <a:defRPr/>
            </a:lvl1pPr>
            <a:lvl2pPr marL="914400" lvl="1" indent="-247650" algn="l" rtl="0">
              <a:lnSpc>
                <a:spcPct val="90000"/>
              </a:lnSpc>
              <a:spcBef>
                <a:spcPts val="500"/>
              </a:spcBef>
              <a:spcAft>
                <a:spcPts val="0"/>
              </a:spcAft>
              <a:buClr>
                <a:schemeClr val="dk1"/>
              </a:buClr>
              <a:buSzPts val="300"/>
              <a:buChar char="•"/>
              <a:defRPr/>
            </a:lvl2pPr>
            <a:lvl3pPr marL="1371600" lvl="2" indent="-247650" algn="l" rtl="0">
              <a:lnSpc>
                <a:spcPct val="90000"/>
              </a:lnSpc>
              <a:spcBef>
                <a:spcPts val="500"/>
              </a:spcBef>
              <a:spcAft>
                <a:spcPts val="0"/>
              </a:spcAft>
              <a:buClr>
                <a:schemeClr val="dk1"/>
              </a:buClr>
              <a:buSzPts val="300"/>
              <a:buChar char="•"/>
              <a:defRPr/>
            </a:lvl3pPr>
            <a:lvl4pPr marL="1828800" lvl="3" indent="-247650" algn="l" rtl="0">
              <a:lnSpc>
                <a:spcPct val="90000"/>
              </a:lnSpc>
              <a:spcBef>
                <a:spcPts val="500"/>
              </a:spcBef>
              <a:spcAft>
                <a:spcPts val="0"/>
              </a:spcAft>
              <a:buClr>
                <a:schemeClr val="dk1"/>
              </a:buClr>
              <a:buSzPts val="300"/>
              <a:buChar char="•"/>
              <a:defRPr/>
            </a:lvl4pPr>
            <a:lvl5pPr marL="2286000" lvl="4" indent="-247650" algn="l" rtl="0">
              <a:lnSpc>
                <a:spcPct val="90000"/>
              </a:lnSpc>
              <a:spcBef>
                <a:spcPts val="500"/>
              </a:spcBef>
              <a:spcAft>
                <a:spcPts val="0"/>
              </a:spcAft>
              <a:buClr>
                <a:schemeClr val="dk1"/>
              </a:buClr>
              <a:buSzPts val="300"/>
              <a:buChar char="•"/>
              <a:defRPr/>
            </a:lvl5pPr>
            <a:lvl6pPr marL="2743200" lvl="5" indent="-247650" algn="l" rtl="0">
              <a:lnSpc>
                <a:spcPct val="90000"/>
              </a:lnSpc>
              <a:spcBef>
                <a:spcPts val="500"/>
              </a:spcBef>
              <a:spcAft>
                <a:spcPts val="0"/>
              </a:spcAft>
              <a:buClr>
                <a:schemeClr val="dk1"/>
              </a:buClr>
              <a:buSzPts val="300"/>
              <a:buChar char="•"/>
              <a:defRPr/>
            </a:lvl6pPr>
            <a:lvl7pPr marL="3200400" lvl="6" indent="-247650" algn="l" rtl="0">
              <a:lnSpc>
                <a:spcPct val="90000"/>
              </a:lnSpc>
              <a:spcBef>
                <a:spcPts val="500"/>
              </a:spcBef>
              <a:spcAft>
                <a:spcPts val="0"/>
              </a:spcAft>
              <a:buClr>
                <a:schemeClr val="dk1"/>
              </a:buClr>
              <a:buSzPts val="300"/>
              <a:buChar char="•"/>
              <a:defRPr/>
            </a:lvl7pPr>
            <a:lvl8pPr marL="3657600" lvl="7" indent="-247650" algn="l" rtl="0">
              <a:lnSpc>
                <a:spcPct val="90000"/>
              </a:lnSpc>
              <a:spcBef>
                <a:spcPts val="500"/>
              </a:spcBef>
              <a:spcAft>
                <a:spcPts val="0"/>
              </a:spcAft>
              <a:buClr>
                <a:schemeClr val="dk1"/>
              </a:buClr>
              <a:buSzPts val="300"/>
              <a:buChar char="•"/>
              <a:defRPr/>
            </a:lvl8pPr>
            <a:lvl9pPr marL="4114800" lvl="8" indent="-247650" algn="l" rtl="0">
              <a:lnSpc>
                <a:spcPct val="90000"/>
              </a:lnSpc>
              <a:spcBef>
                <a:spcPts val="500"/>
              </a:spcBef>
              <a:spcAft>
                <a:spcPts val="0"/>
              </a:spcAft>
              <a:buClr>
                <a:schemeClr val="dk1"/>
              </a:buClr>
              <a:buSzPts val="300"/>
              <a:buChar char="•"/>
              <a:defRPr/>
            </a:lvl9pPr>
          </a:lstStyle>
          <a:p>
            <a:endParaRPr/>
          </a:p>
        </p:txBody>
      </p:sp>
      <p:sp>
        <p:nvSpPr>
          <p:cNvPr id="112" name="Google Shape;112;p22"/>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113" name="Google Shape;113;p22"/>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114" name="Google Shape;114;p22"/>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rot="5400000">
            <a:off x="5350050" y="1467544"/>
            <a:ext cx="4359000" cy="1971600"/>
          </a:xfrm>
          <a:prstGeom prst="rect">
            <a:avLst/>
          </a:prstGeom>
          <a:noFill/>
          <a:ln>
            <a:noFill/>
          </a:ln>
        </p:spPr>
        <p:txBody>
          <a:bodyPr spcFirstLastPara="1" wrap="square" lIns="17450" tIns="8725" rIns="17450" bIns="8725" anchor="ctr" anchorCtr="0">
            <a:normAutofit/>
          </a:bodyPr>
          <a:lstStyle>
            <a:lvl1pPr lvl="0" algn="l" rtl="0">
              <a:lnSpc>
                <a:spcPct val="90000"/>
              </a:lnSpc>
              <a:spcBef>
                <a:spcPts val="0"/>
              </a:spcBef>
              <a:spcAft>
                <a:spcPts val="0"/>
              </a:spcAft>
              <a:buClr>
                <a:schemeClr val="dk1"/>
              </a:buClr>
              <a:buSzPts val="300"/>
              <a:buNone/>
              <a:defRPr/>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117" name="Google Shape;117;p23"/>
          <p:cNvSpPr txBox="1">
            <a:spLocks noGrp="1"/>
          </p:cNvSpPr>
          <p:nvPr>
            <p:ph type="body" idx="1"/>
          </p:nvPr>
        </p:nvSpPr>
        <p:spPr>
          <a:xfrm rot="5400000">
            <a:off x="1349475" y="-447056"/>
            <a:ext cx="4359000" cy="5800800"/>
          </a:xfrm>
          <a:prstGeom prst="rect">
            <a:avLst/>
          </a:prstGeom>
          <a:noFill/>
          <a:ln>
            <a:noFill/>
          </a:ln>
        </p:spPr>
        <p:txBody>
          <a:bodyPr spcFirstLastPara="1" wrap="square" lIns="17450" tIns="8725" rIns="17450" bIns="8725" anchor="t" anchorCtr="0">
            <a:normAutofit/>
          </a:bodyPr>
          <a:lstStyle>
            <a:lvl1pPr marL="457200" lvl="0" indent="-247650" algn="l" rtl="0">
              <a:lnSpc>
                <a:spcPct val="90000"/>
              </a:lnSpc>
              <a:spcBef>
                <a:spcPts val="900"/>
              </a:spcBef>
              <a:spcAft>
                <a:spcPts val="0"/>
              </a:spcAft>
              <a:buClr>
                <a:schemeClr val="dk1"/>
              </a:buClr>
              <a:buSzPts val="300"/>
              <a:buChar char="•"/>
              <a:defRPr/>
            </a:lvl1pPr>
            <a:lvl2pPr marL="914400" lvl="1" indent="-247650" algn="l" rtl="0">
              <a:lnSpc>
                <a:spcPct val="90000"/>
              </a:lnSpc>
              <a:spcBef>
                <a:spcPts val="500"/>
              </a:spcBef>
              <a:spcAft>
                <a:spcPts val="0"/>
              </a:spcAft>
              <a:buClr>
                <a:schemeClr val="dk1"/>
              </a:buClr>
              <a:buSzPts val="300"/>
              <a:buChar char="•"/>
              <a:defRPr/>
            </a:lvl2pPr>
            <a:lvl3pPr marL="1371600" lvl="2" indent="-247650" algn="l" rtl="0">
              <a:lnSpc>
                <a:spcPct val="90000"/>
              </a:lnSpc>
              <a:spcBef>
                <a:spcPts val="500"/>
              </a:spcBef>
              <a:spcAft>
                <a:spcPts val="0"/>
              </a:spcAft>
              <a:buClr>
                <a:schemeClr val="dk1"/>
              </a:buClr>
              <a:buSzPts val="300"/>
              <a:buChar char="•"/>
              <a:defRPr/>
            </a:lvl3pPr>
            <a:lvl4pPr marL="1828800" lvl="3" indent="-247650" algn="l" rtl="0">
              <a:lnSpc>
                <a:spcPct val="90000"/>
              </a:lnSpc>
              <a:spcBef>
                <a:spcPts val="500"/>
              </a:spcBef>
              <a:spcAft>
                <a:spcPts val="0"/>
              </a:spcAft>
              <a:buClr>
                <a:schemeClr val="dk1"/>
              </a:buClr>
              <a:buSzPts val="300"/>
              <a:buChar char="•"/>
              <a:defRPr/>
            </a:lvl4pPr>
            <a:lvl5pPr marL="2286000" lvl="4" indent="-247650" algn="l" rtl="0">
              <a:lnSpc>
                <a:spcPct val="90000"/>
              </a:lnSpc>
              <a:spcBef>
                <a:spcPts val="500"/>
              </a:spcBef>
              <a:spcAft>
                <a:spcPts val="0"/>
              </a:spcAft>
              <a:buClr>
                <a:schemeClr val="dk1"/>
              </a:buClr>
              <a:buSzPts val="300"/>
              <a:buChar char="•"/>
              <a:defRPr/>
            </a:lvl5pPr>
            <a:lvl6pPr marL="2743200" lvl="5" indent="-247650" algn="l" rtl="0">
              <a:lnSpc>
                <a:spcPct val="90000"/>
              </a:lnSpc>
              <a:spcBef>
                <a:spcPts val="500"/>
              </a:spcBef>
              <a:spcAft>
                <a:spcPts val="0"/>
              </a:spcAft>
              <a:buClr>
                <a:schemeClr val="dk1"/>
              </a:buClr>
              <a:buSzPts val="300"/>
              <a:buChar char="•"/>
              <a:defRPr/>
            </a:lvl6pPr>
            <a:lvl7pPr marL="3200400" lvl="6" indent="-247650" algn="l" rtl="0">
              <a:lnSpc>
                <a:spcPct val="90000"/>
              </a:lnSpc>
              <a:spcBef>
                <a:spcPts val="500"/>
              </a:spcBef>
              <a:spcAft>
                <a:spcPts val="0"/>
              </a:spcAft>
              <a:buClr>
                <a:schemeClr val="dk1"/>
              </a:buClr>
              <a:buSzPts val="300"/>
              <a:buChar char="•"/>
              <a:defRPr/>
            </a:lvl7pPr>
            <a:lvl8pPr marL="3657600" lvl="7" indent="-247650" algn="l" rtl="0">
              <a:lnSpc>
                <a:spcPct val="90000"/>
              </a:lnSpc>
              <a:spcBef>
                <a:spcPts val="500"/>
              </a:spcBef>
              <a:spcAft>
                <a:spcPts val="0"/>
              </a:spcAft>
              <a:buClr>
                <a:schemeClr val="dk1"/>
              </a:buClr>
              <a:buSzPts val="300"/>
              <a:buChar char="•"/>
              <a:defRPr/>
            </a:lvl8pPr>
            <a:lvl9pPr marL="4114800" lvl="8" indent="-247650" algn="l" rtl="0">
              <a:lnSpc>
                <a:spcPct val="90000"/>
              </a:lnSpc>
              <a:spcBef>
                <a:spcPts val="500"/>
              </a:spcBef>
              <a:spcAft>
                <a:spcPts val="0"/>
              </a:spcAft>
              <a:buClr>
                <a:schemeClr val="dk1"/>
              </a:buClr>
              <a:buSzPts val="300"/>
              <a:buChar char="•"/>
              <a:defRPr/>
            </a:lvl9pPr>
          </a:lstStyle>
          <a:p>
            <a:endParaRPr/>
          </a:p>
        </p:txBody>
      </p:sp>
      <p:sp>
        <p:nvSpPr>
          <p:cNvPr id="118" name="Google Shape;118;p23"/>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119" name="Google Shape;119;p23"/>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120" name="Google Shape;120;p23"/>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628650" y="273845"/>
            <a:ext cx="7886700" cy="994200"/>
          </a:xfrm>
          <a:prstGeom prst="rect">
            <a:avLst/>
          </a:prstGeom>
          <a:noFill/>
          <a:ln>
            <a:noFill/>
          </a:ln>
        </p:spPr>
        <p:txBody>
          <a:bodyPr spcFirstLastPara="1" wrap="square" lIns="17450" tIns="8725" rIns="17450" bIns="8725" anchor="ctr" anchorCtr="0">
            <a:normAutofit/>
          </a:bodyPr>
          <a:lstStyle>
            <a:lvl1pPr lvl="0" algn="l" rtl="0">
              <a:lnSpc>
                <a:spcPct val="90000"/>
              </a:lnSpc>
              <a:spcBef>
                <a:spcPts val="0"/>
              </a:spcBef>
              <a:spcAft>
                <a:spcPts val="0"/>
              </a:spcAft>
              <a:buClr>
                <a:schemeClr val="dk1"/>
              </a:buClr>
              <a:buSzPts val="300"/>
              <a:buNone/>
              <a:defRPr/>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60" name="Google Shape;60;p14"/>
          <p:cNvSpPr txBox="1">
            <a:spLocks noGrp="1"/>
          </p:cNvSpPr>
          <p:nvPr>
            <p:ph type="body" idx="1"/>
          </p:nvPr>
        </p:nvSpPr>
        <p:spPr>
          <a:xfrm>
            <a:off x="628650" y="1369219"/>
            <a:ext cx="7886700" cy="3263400"/>
          </a:xfrm>
          <a:prstGeom prst="rect">
            <a:avLst/>
          </a:prstGeom>
          <a:noFill/>
          <a:ln>
            <a:noFill/>
          </a:ln>
        </p:spPr>
        <p:txBody>
          <a:bodyPr spcFirstLastPara="1" wrap="square" lIns="17450" tIns="8725" rIns="17450" bIns="8725" anchor="t" anchorCtr="0">
            <a:normAutofit/>
          </a:bodyPr>
          <a:lstStyle>
            <a:lvl1pPr marL="457200" lvl="0" indent="-247650" algn="l" rtl="0">
              <a:lnSpc>
                <a:spcPct val="90000"/>
              </a:lnSpc>
              <a:spcBef>
                <a:spcPts val="900"/>
              </a:spcBef>
              <a:spcAft>
                <a:spcPts val="0"/>
              </a:spcAft>
              <a:buClr>
                <a:schemeClr val="dk1"/>
              </a:buClr>
              <a:buSzPts val="300"/>
              <a:buChar char="•"/>
              <a:defRPr/>
            </a:lvl1pPr>
            <a:lvl2pPr marL="914400" lvl="1" indent="-247650" algn="l" rtl="0">
              <a:lnSpc>
                <a:spcPct val="90000"/>
              </a:lnSpc>
              <a:spcBef>
                <a:spcPts val="500"/>
              </a:spcBef>
              <a:spcAft>
                <a:spcPts val="0"/>
              </a:spcAft>
              <a:buClr>
                <a:schemeClr val="dk1"/>
              </a:buClr>
              <a:buSzPts val="300"/>
              <a:buChar char="•"/>
              <a:defRPr/>
            </a:lvl2pPr>
            <a:lvl3pPr marL="1371600" lvl="2" indent="-247650" algn="l" rtl="0">
              <a:lnSpc>
                <a:spcPct val="90000"/>
              </a:lnSpc>
              <a:spcBef>
                <a:spcPts val="500"/>
              </a:spcBef>
              <a:spcAft>
                <a:spcPts val="0"/>
              </a:spcAft>
              <a:buClr>
                <a:schemeClr val="dk1"/>
              </a:buClr>
              <a:buSzPts val="300"/>
              <a:buChar char="•"/>
              <a:defRPr/>
            </a:lvl3pPr>
            <a:lvl4pPr marL="1828800" lvl="3" indent="-247650" algn="l" rtl="0">
              <a:lnSpc>
                <a:spcPct val="90000"/>
              </a:lnSpc>
              <a:spcBef>
                <a:spcPts val="500"/>
              </a:spcBef>
              <a:spcAft>
                <a:spcPts val="0"/>
              </a:spcAft>
              <a:buClr>
                <a:schemeClr val="dk1"/>
              </a:buClr>
              <a:buSzPts val="300"/>
              <a:buChar char="•"/>
              <a:defRPr/>
            </a:lvl4pPr>
            <a:lvl5pPr marL="2286000" lvl="4" indent="-247650" algn="l" rtl="0">
              <a:lnSpc>
                <a:spcPct val="90000"/>
              </a:lnSpc>
              <a:spcBef>
                <a:spcPts val="500"/>
              </a:spcBef>
              <a:spcAft>
                <a:spcPts val="0"/>
              </a:spcAft>
              <a:buClr>
                <a:schemeClr val="dk1"/>
              </a:buClr>
              <a:buSzPts val="300"/>
              <a:buChar char="•"/>
              <a:defRPr/>
            </a:lvl5pPr>
            <a:lvl6pPr marL="2743200" lvl="5" indent="-247650" algn="l" rtl="0">
              <a:lnSpc>
                <a:spcPct val="90000"/>
              </a:lnSpc>
              <a:spcBef>
                <a:spcPts val="500"/>
              </a:spcBef>
              <a:spcAft>
                <a:spcPts val="0"/>
              </a:spcAft>
              <a:buClr>
                <a:schemeClr val="dk1"/>
              </a:buClr>
              <a:buSzPts val="300"/>
              <a:buChar char="•"/>
              <a:defRPr/>
            </a:lvl6pPr>
            <a:lvl7pPr marL="3200400" lvl="6" indent="-247650" algn="l" rtl="0">
              <a:lnSpc>
                <a:spcPct val="90000"/>
              </a:lnSpc>
              <a:spcBef>
                <a:spcPts val="500"/>
              </a:spcBef>
              <a:spcAft>
                <a:spcPts val="0"/>
              </a:spcAft>
              <a:buClr>
                <a:schemeClr val="dk1"/>
              </a:buClr>
              <a:buSzPts val="300"/>
              <a:buChar char="•"/>
              <a:defRPr/>
            </a:lvl7pPr>
            <a:lvl8pPr marL="3657600" lvl="7" indent="-247650" algn="l" rtl="0">
              <a:lnSpc>
                <a:spcPct val="90000"/>
              </a:lnSpc>
              <a:spcBef>
                <a:spcPts val="500"/>
              </a:spcBef>
              <a:spcAft>
                <a:spcPts val="0"/>
              </a:spcAft>
              <a:buClr>
                <a:schemeClr val="dk1"/>
              </a:buClr>
              <a:buSzPts val="300"/>
              <a:buChar char="•"/>
              <a:defRPr/>
            </a:lvl8pPr>
            <a:lvl9pPr marL="4114800" lvl="8" indent="-247650" algn="l" rtl="0">
              <a:lnSpc>
                <a:spcPct val="90000"/>
              </a:lnSpc>
              <a:spcBef>
                <a:spcPts val="500"/>
              </a:spcBef>
              <a:spcAft>
                <a:spcPts val="0"/>
              </a:spcAft>
              <a:buClr>
                <a:schemeClr val="dk1"/>
              </a:buClr>
              <a:buSzPts val="300"/>
              <a:buChar char="•"/>
              <a:defRPr/>
            </a:lvl9pPr>
          </a:lstStyle>
          <a:p>
            <a:endParaRPr/>
          </a:p>
        </p:txBody>
      </p:sp>
      <p:sp>
        <p:nvSpPr>
          <p:cNvPr id="61" name="Google Shape;61;p14"/>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62" name="Google Shape;62;p14"/>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63" name="Google Shape;63;p14"/>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623888" y="1282305"/>
            <a:ext cx="7886700" cy="2139600"/>
          </a:xfrm>
          <a:prstGeom prst="rect">
            <a:avLst/>
          </a:prstGeom>
          <a:noFill/>
          <a:ln>
            <a:noFill/>
          </a:ln>
        </p:spPr>
        <p:txBody>
          <a:bodyPr spcFirstLastPara="1" wrap="square" lIns="17450" tIns="8725" rIns="17450" bIns="8725" anchor="b" anchorCtr="0">
            <a:normAutofit/>
          </a:bodyPr>
          <a:lstStyle>
            <a:lvl1pPr lvl="0" algn="l" rtl="0">
              <a:lnSpc>
                <a:spcPct val="90000"/>
              </a:lnSpc>
              <a:spcBef>
                <a:spcPts val="0"/>
              </a:spcBef>
              <a:spcAft>
                <a:spcPts val="0"/>
              </a:spcAft>
              <a:buClr>
                <a:schemeClr val="dk1"/>
              </a:buClr>
              <a:buSzPts val="5500"/>
              <a:buFont typeface="Calibri"/>
              <a:buNone/>
              <a:defRPr sz="5500"/>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66" name="Google Shape;66;p15"/>
          <p:cNvSpPr txBox="1">
            <a:spLocks noGrp="1"/>
          </p:cNvSpPr>
          <p:nvPr>
            <p:ph type="body" idx="1"/>
          </p:nvPr>
        </p:nvSpPr>
        <p:spPr>
          <a:xfrm>
            <a:off x="623888" y="3442098"/>
            <a:ext cx="7886700" cy="1125000"/>
          </a:xfrm>
          <a:prstGeom prst="rect">
            <a:avLst/>
          </a:prstGeom>
          <a:noFill/>
          <a:ln>
            <a:noFill/>
          </a:ln>
        </p:spPr>
        <p:txBody>
          <a:bodyPr spcFirstLastPara="1" wrap="square" lIns="17450" tIns="8725" rIns="17450" bIns="8725" anchor="t" anchorCtr="0">
            <a:normAutofit/>
          </a:bodyPr>
          <a:lstStyle>
            <a:lvl1pPr marL="457200" lvl="0" indent="-228600" algn="l" rtl="0">
              <a:lnSpc>
                <a:spcPct val="90000"/>
              </a:lnSpc>
              <a:spcBef>
                <a:spcPts val="900"/>
              </a:spcBef>
              <a:spcAft>
                <a:spcPts val="0"/>
              </a:spcAft>
              <a:buClr>
                <a:schemeClr val="dk1"/>
              </a:buClr>
              <a:buSzPts val="2200"/>
              <a:buNone/>
              <a:defRPr sz="2200">
                <a:solidFill>
                  <a:schemeClr val="dk1"/>
                </a:solidFill>
              </a:defRPr>
            </a:lvl1pPr>
            <a:lvl2pPr marL="914400" lvl="1" indent="-228600" algn="l" rtl="0">
              <a:lnSpc>
                <a:spcPct val="90000"/>
              </a:lnSpc>
              <a:spcBef>
                <a:spcPts val="500"/>
              </a:spcBef>
              <a:spcAft>
                <a:spcPts val="0"/>
              </a:spcAft>
              <a:buClr>
                <a:srgbClr val="888888"/>
              </a:buClr>
              <a:buSzPts val="1800"/>
              <a:buNone/>
              <a:defRPr sz="1800">
                <a:solidFill>
                  <a:srgbClr val="888888"/>
                </a:solidFill>
              </a:defRPr>
            </a:lvl2pPr>
            <a:lvl3pPr marL="1371600" lvl="2" indent="-228600" algn="l" rtl="0">
              <a:lnSpc>
                <a:spcPct val="90000"/>
              </a:lnSpc>
              <a:spcBef>
                <a:spcPts val="500"/>
              </a:spcBef>
              <a:spcAft>
                <a:spcPts val="0"/>
              </a:spcAft>
              <a:buClr>
                <a:srgbClr val="888888"/>
              </a:buClr>
              <a:buSzPts val="1700"/>
              <a:buNone/>
              <a:defRPr sz="1700">
                <a:solidFill>
                  <a:srgbClr val="888888"/>
                </a:solidFill>
              </a:defRPr>
            </a:lvl3pPr>
            <a:lvl4pPr marL="1828800" lvl="3" indent="-228600" algn="l" rtl="0">
              <a:lnSpc>
                <a:spcPct val="90000"/>
              </a:lnSpc>
              <a:spcBef>
                <a:spcPts val="500"/>
              </a:spcBef>
              <a:spcAft>
                <a:spcPts val="0"/>
              </a:spcAft>
              <a:buClr>
                <a:srgbClr val="888888"/>
              </a:buClr>
              <a:buSzPts val="1500"/>
              <a:buNone/>
              <a:defRPr sz="1500">
                <a:solidFill>
                  <a:srgbClr val="888888"/>
                </a:solidFill>
              </a:defRPr>
            </a:lvl4pPr>
            <a:lvl5pPr marL="2286000" lvl="4" indent="-228600" algn="l" rtl="0">
              <a:lnSpc>
                <a:spcPct val="90000"/>
              </a:lnSpc>
              <a:spcBef>
                <a:spcPts val="500"/>
              </a:spcBef>
              <a:spcAft>
                <a:spcPts val="0"/>
              </a:spcAft>
              <a:buClr>
                <a:srgbClr val="888888"/>
              </a:buClr>
              <a:buSzPts val="1500"/>
              <a:buNone/>
              <a:defRPr sz="1500">
                <a:solidFill>
                  <a:srgbClr val="888888"/>
                </a:solidFill>
              </a:defRPr>
            </a:lvl5pPr>
            <a:lvl6pPr marL="2743200" lvl="5" indent="-228600" algn="l" rtl="0">
              <a:lnSpc>
                <a:spcPct val="90000"/>
              </a:lnSpc>
              <a:spcBef>
                <a:spcPts val="500"/>
              </a:spcBef>
              <a:spcAft>
                <a:spcPts val="0"/>
              </a:spcAft>
              <a:buClr>
                <a:srgbClr val="888888"/>
              </a:buClr>
              <a:buSzPts val="1500"/>
              <a:buNone/>
              <a:defRPr sz="1500">
                <a:solidFill>
                  <a:srgbClr val="888888"/>
                </a:solidFill>
              </a:defRPr>
            </a:lvl6pPr>
            <a:lvl7pPr marL="3200400" lvl="6" indent="-228600" algn="l" rtl="0">
              <a:lnSpc>
                <a:spcPct val="90000"/>
              </a:lnSpc>
              <a:spcBef>
                <a:spcPts val="500"/>
              </a:spcBef>
              <a:spcAft>
                <a:spcPts val="0"/>
              </a:spcAft>
              <a:buClr>
                <a:srgbClr val="888888"/>
              </a:buClr>
              <a:buSzPts val="1500"/>
              <a:buNone/>
              <a:defRPr sz="1500">
                <a:solidFill>
                  <a:srgbClr val="888888"/>
                </a:solidFill>
              </a:defRPr>
            </a:lvl7pPr>
            <a:lvl8pPr marL="3657600" lvl="7" indent="-228600" algn="l" rtl="0">
              <a:lnSpc>
                <a:spcPct val="90000"/>
              </a:lnSpc>
              <a:spcBef>
                <a:spcPts val="500"/>
              </a:spcBef>
              <a:spcAft>
                <a:spcPts val="0"/>
              </a:spcAft>
              <a:buClr>
                <a:srgbClr val="888888"/>
              </a:buClr>
              <a:buSzPts val="1500"/>
              <a:buNone/>
              <a:defRPr sz="1500">
                <a:solidFill>
                  <a:srgbClr val="888888"/>
                </a:solidFill>
              </a:defRPr>
            </a:lvl8pPr>
            <a:lvl9pPr marL="4114800" lvl="8" indent="-228600" algn="l" rtl="0">
              <a:lnSpc>
                <a:spcPct val="90000"/>
              </a:lnSpc>
              <a:spcBef>
                <a:spcPts val="500"/>
              </a:spcBef>
              <a:spcAft>
                <a:spcPts val="0"/>
              </a:spcAft>
              <a:buClr>
                <a:srgbClr val="888888"/>
              </a:buClr>
              <a:buSzPts val="1500"/>
              <a:buNone/>
              <a:defRPr sz="1500">
                <a:solidFill>
                  <a:srgbClr val="888888"/>
                </a:solidFill>
              </a:defRPr>
            </a:lvl9pPr>
          </a:lstStyle>
          <a:p>
            <a:endParaRPr/>
          </a:p>
        </p:txBody>
      </p:sp>
      <p:sp>
        <p:nvSpPr>
          <p:cNvPr id="67" name="Google Shape;67;p15"/>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68" name="Google Shape;68;p15"/>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69" name="Google Shape;69;p15"/>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628650" y="273845"/>
            <a:ext cx="7886700" cy="994200"/>
          </a:xfrm>
          <a:prstGeom prst="rect">
            <a:avLst/>
          </a:prstGeom>
          <a:noFill/>
          <a:ln>
            <a:noFill/>
          </a:ln>
        </p:spPr>
        <p:txBody>
          <a:bodyPr spcFirstLastPara="1" wrap="square" lIns="17450" tIns="8725" rIns="17450" bIns="8725" anchor="ctr" anchorCtr="0">
            <a:normAutofit/>
          </a:bodyPr>
          <a:lstStyle>
            <a:lvl1pPr lvl="0" algn="l" rtl="0">
              <a:lnSpc>
                <a:spcPct val="90000"/>
              </a:lnSpc>
              <a:spcBef>
                <a:spcPts val="0"/>
              </a:spcBef>
              <a:spcAft>
                <a:spcPts val="0"/>
              </a:spcAft>
              <a:buClr>
                <a:schemeClr val="dk1"/>
              </a:buClr>
              <a:buSzPts val="300"/>
              <a:buNone/>
              <a:defRPr/>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72" name="Google Shape;72;p16"/>
          <p:cNvSpPr txBox="1">
            <a:spLocks noGrp="1"/>
          </p:cNvSpPr>
          <p:nvPr>
            <p:ph type="body" idx="1"/>
          </p:nvPr>
        </p:nvSpPr>
        <p:spPr>
          <a:xfrm>
            <a:off x="628650" y="1369219"/>
            <a:ext cx="3886200" cy="3263400"/>
          </a:xfrm>
          <a:prstGeom prst="rect">
            <a:avLst/>
          </a:prstGeom>
          <a:noFill/>
          <a:ln>
            <a:noFill/>
          </a:ln>
        </p:spPr>
        <p:txBody>
          <a:bodyPr spcFirstLastPara="1" wrap="square" lIns="17450" tIns="8725" rIns="17450" bIns="8725" anchor="t" anchorCtr="0">
            <a:normAutofit/>
          </a:bodyPr>
          <a:lstStyle>
            <a:lvl1pPr marL="457200" lvl="0" indent="-247650" algn="l" rtl="0">
              <a:lnSpc>
                <a:spcPct val="90000"/>
              </a:lnSpc>
              <a:spcBef>
                <a:spcPts val="900"/>
              </a:spcBef>
              <a:spcAft>
                <a:spcPts val="0"/>
              </a:spcAft>
              <a:buClr>
                <a:schemeClr val="dk1"/>
              </a:buClr>
              <a:buSzPts val="300"/>
              <a:buChar char="•"/>
              <a:defRPr/>
            </a:lvl1pPr>
            <a:lvl2pPr marL="914400" lvl="1" indent="-247650" algn="l" rtl="0">
              <a:lnSpc>
                <a:spcPct val="90000"/>
              </a:lnSpc>
              <a:spcBef>
                <a:spcPts val="500"/>
              </a:spcBef>
              <a:spcAft>
                <a:spcPts val="0"/>
              </a:spcAft>
              <a:buClr>
                <a:schemeClr val="dk1"/>
              </a:buClr>
              <a:buSzPts val="300"/>
              <a:buChar char="•"/>
              <a:defRPr/>
            </a:lvl2pPr>
            <a:lvl3pPr marL="1371600" lvl="2" indent="-247650" algn="l" rtl="0">
              <a:lnSpc>
                <a:spcPct val="90000"/>
              </a:lnSpc>
              <a:spcBef>
                <a:spcPts val="500"/>
              </a:spcBef>
              <a:spcAft>
                <a:spcPts val="0"/>
              </a:spcAft>
              <a:buClr>
                <a:schemeClr val="dk1"/>
              </a:buClr>
              <a:buSzPts val="300"/>
              <a:buChar char="•"/>
              <a:defRPr/>
            </a:lvl3pPr>
            <a:lvl4pPr marL="1828800" lvl="3" indent="-247650" algn="l" rtl="0">
              <a:lnSpc>
                <a:spcPct val="90000"/>
              </a:lnSpc>
              <a:spcBef>
                <a:spcPts val="500"/>
              </a:spcBef>
              <a:spcAft>
                <a:spcPts val="0"/>
              </a:spcAft>
              <a:buClr>
                <a:schemeClr val="dk1"/>
              </a:buClr>
              <a:buSzPts val="300"/>
              <a:buChar char="•"/>
              <a:defRPr/>
            </a:lvl4pPr>
            <a:lvl5pPr marL="2286000" lvl="4" indent="-247650" algn="l" rtl="0">
              <a:lnSpc>
                <a:spcPct val="90000"/>
              </a:lnSpc>
              <a:spcBef>
                <a:spcPts val="500"/>
              </a:spcBef>
              <a:spcAft>
                <a:spcPts val="0"/>
              </a:spcAft>
              <a:buClr>
                <a:schemeClr val="dk1"/>
              </a:buClr>
              <a:buSzPts val="300"/>
              <a:buChar char="•"/>
              <a:defRPr/>
            </a:lvl5pPr>
            <a:lvl6pPr marL="2743200" lvl="5" indent="-247650" algn="l" rtl="0">
              <a:lnSpc>
                <a:spcPct val="90000"/>
              </a:lnSpc>
              <a:spcBef>
                <a:spcPts val="500"/>
              </a:spcBef>
              <a:spcAft>
                <a:spcPts val="0"/>
              </a:spcAft>
              <a:buClr>
                <a:schemeClr val="dk1"/>
              </a:buClr>
              <a:buSzPts val="300"/>
              <a:buChar char="•"/>
              <a:defRPr/>
            </a:lvl6pPr>
            <a:lvl7pPr marL="3200400" lvl="6" indent="-247650" algn="l" rtl="0">
              <a:lnSpc>
                <a:spcPct val="90000"/>
              </a:lnSpc>
              <a:spcBef>
                <a:spcPts val="500"/>
              </a:spcBef>
              <a:spcAft>
                <a:spcPts val="0"/>
              </a:spcAft>
              <a:buClr>
                <a:schemeClr val="dk1"/>
              </a:buClr>
              <a:buSzPts val="300"/>
              <a:buChar char="•"/>
              <a:defRPr/>
            </a:lvl7pPr>
            <a:lvl8pPr marL="3657600" lvl="7" indent="-247650" algn="l" rtl="0">
              <a:lnSpc>
                <a:spcPct val="90000"/>
              </a:lnSpc>
              <a:spcBef>
                <a:spcPts val="500"/>
              </a:spcBef>
              <a:spcAft>
                <a:spcPts val="0"/>
              </a:spcAft>
              <a:buClr>
                <a:schemeClr val="dk1"/>
              </a:buClr>
              <a:buSzPts val="300"/>
              <a:buChar char="•"/>
              <a:defRPr/>
            </a:lvl8pPr>
            <a:lvl9pPr marL="4114800" lvl="8" indent="-247650" algn="l" rtl="0">
              <a:lnSpc>
                <a:spcPct val="90000"/>
              </a:lnSpc>
              <a:spcBef>
                <a:spcPts val="500"/>
              </a:spcBef>
              <a:spcAft>
                <a:spcPts val="0"/>
              </a:spcAft>
              <a:buClr>
                <a:schemeClr val="dk1"/>
              </a:buClr>
              <a:buSzPts val="300"/>
              <a:buChar char="•"/>
              <a:defRPr/>
            </a:lvl9pPr>
          </a:lstStyle>
          <a:p>
            <a:endParaRPr/>
          </a:p>
        </p:txBody>
      </p:sp>
      <p:sp>
        <p:nvSpPr>
          <p:cNvPr id="73" name="Google Shape;73;p16"/>
          <p:cNvSpPr txBox="1">
            <a:spLocks noGrp="1"/>
          </p:cNvSpPr>
          <p:nvPr>
            <p:ph type="body" idx="2"/>
          </p:nvPr>
        </p:nvSpPr>
        <p:spPr>
          <a:xfrm>
            <a:off x="4629150" y="1369219"/>
            <a:ext cx="3886200" cy="3263400"/>
          </a:xfrm>
          <a:prstGeom prst="rect">
            <a:avLst/>
          </a:prstGeom>
          <a:noFill/>
          <a:ln>
            <a:noFill/>
          </a:ln>
        </p:spPr>
        <p:txBody>
          <a:bodyPr spcFirstLastPara="1" wrap="square" lIns="17450" tIns="8725" rIns="17450" bIns="8725" anchor="t" anchorCtr="0">
            <a:normAutofit/>
          </a:bodyPr>
          <a:lstStyle>
            <a:lvl1pPr marL="457200" lvl="0" indent="-247650" algn="l" rtl="0">
              <a:lnSpc>
                <a:spcPct val="90000"/>
              </a:lnSpc>
              <a:spcBef>
                <a:spcPts val="900"/>
              </a:spcBef>
              <a:spcAft>
                <a:spcPts val="0"/>
              </a:spcAft>
              <a:buClr>
                <a:schemeClr val="dk1"/>
              </a:buClr>
              <a:buSzPts val="300"/>
              <a:buChar char="•"/>
              <a:defRPr/>
            </a:lvl1pPr>
            <a:lvl2pPr marL="914400" lvl="1" indent="-247650" algn="l" rtl="0">
              <a:lnSpc>
                <a:spcPct val="90000"/>
              </a:lnSpc>
              <a:spcBef>
                <a:spcPts val="500"/>
              </a:spcBef>
              <a:spcAft>
                <a:spcPts val="0"/>
              </a:spcAft>
              <a:buClr>
                <a:schemeClr val="dk1"/>
              </a:buClr>
              <a:buSzPts val="300"/>
              <a:buChar char="•"/>
              <a:defRPr/>
            </a:lvl2pPr>
            <a:lvl3pPr marL="1371600" lvl="2" indent="-247650" algn="l" rtl="0">
              <a:lnSpc>
                <a:spcPct val="90000"/>
              </a:lnSpc>
              <a:spcBef>
                <a:spcPts val="500"/>
              </a:spcBef>
              <a:spcAft>
                <a:spcPts val="0"/>
              </a:spcAft>
              <a:buClr>
                <a:schemeClr val="dk1"/>
              </a:buClr>
              <a:buSzPts val="300"/>
              <a:buChar char="•"/>
              <a:defRPr/>
            </a:lvl3pPr>
            <a:lvl4pPr marL="1828800" lvl="3" indent="-247650" algn="l" rtl="0">
              <a:lnSpc>
                <a:spcPct val="90000"/>
              </a:lnSpc>
              <a:spcBef>
                <a:spcPts val="500"/>
              </a:spcBef>
              <a:spcAft>
                <a:spcPts val="0"/>
              </a:spcAft>
              <a:buClr>
                <a:schemeClr val="dk1"/>
              </a:buClr>
              <a:buSzPts val="300"/>
              <a:buChar char="•"/>
              <a:defRPr/>
            </a:lvl4pPr>
            <a:lvl5pPr marL="2286000" lvl="4" indent="-247650" algn="l" rtl="0">
              <a:lnSpc>
                <a:spcPct val="90000"/>
              </a:lnSpc>
              <a:spcBef>
                <a:spcPts val="500"/>
              </a:spcBef>
              <a:spcAft>
                <a:spcPts val="0"/>
              </a:spcAft>
              <a:buClr>
                <a:schemeClr val="dk1"/>
              </a:buClr>
              <a:buSzPts val="300"/>
              <a:buChar char="•"/>
              <a:defRPr/>
            </a:lvl5pPr>
            <a:lvl6pPr marL="2743200" lvl="5" indent="-247650" algn="l" rtl="0">
              <a:lnSpc>
                <a:spcPct val="90000"/>
              </a:lnSpc>
              <a:spcBef>
                <a:spcPts val="500"/>
              </a:spcBef>
              <a:spcAft>
                <a:spcPts val="0"/>
              </a:spcAft>
              <a:buClr>
                <a:schemeClr val="dk1"/>
              </a:buClr>
              <a:buSzPts val="300"/>
              <a:buChar char="•"/>
              <a:defRPr/>
            </a:lvl6pPr>
            <a:lvl7pPr marL="3200400" lvl="6" indent="-247650" algn="l" rtl="0">
              <a:lnSpc>
                <a:spcPct val="90000"/>
              </a:lnSpc>
              <a:spcBef>
                <a:spcPts val="500"/>
              </a:spcBef>
              <a:spcAft>
                <a:spcPts val="0"/>
              </a:spcAft>
              <a:buClr>
                <a:schemeClr val="dk1"/>
              </a:buClr>
              <a:buSzPts val="300"/>
              <a:buChar char="•"/>
              <a:defRPr/>
            </a:lvl7pPr>
            <a:lvl8pPr marL="3657600" lvl="7" indent="-247650" algn="l" rtl="0">
              <a:lnSpc>
                <a:spcPct val="90000"/>
              </a:lnSpc>
              <a:spcBef>
                <a:spcPts val="500"/>
              </a:spcBef>
              <a:spcAft>
                <a:spcPts val="0"/>
              </a:spcAft>
              <a:buClr>
                <a:schemeClr val="dk1"/>
              </a:buClr>
              <a:buSzPts val="300"/>
              <a:buChar char="•"/>
              <a:defRPr/>
            </a:lvl8pPr>
            <a:lvl9pPr marL="4114800" lvl="8" indent="-247650" algn="l" rtl="0">
              <a:lnSpc>
                <a:spcPct val="90000"/>
              </a:lnSpc>
              <a:spcBef>
                <a:spcPts val="500"/>
              </a:spcBef>
              <a:spcAft>
                <a:spcPts val="0"/>
              </a:spcAft>
              <a:buClr>
                <a:schemeClr val="dk1"/>
              </a:buClr>
              <a:buSzPts val="300"/>
              <a:buChar char="•"/>
              <a:defRPr/>
            </a:lvl9pPr>
          </a:lstStyle>
          <a:p>
            <a:endParaRPr/>
          </a:p>
        </p:txBody>
      </p:sp>
      <p:sp>
        <p:nvSpPr>
          <p:cNvPr id="74" name="Google Shape;74;p16"/>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75" name="Google Shape;75;p16"/>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76" name="Google Shape;76;p16"/>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629841" y="273845"/>
            <a:ext cx="7886700" cy="994200"/>
          </a:xfrm>
          <a:prstGeom prst="rect">
            <a:avLst/>
          </a:prstGeom>
          <a:noFill/>
          <a:ln>
            <a:noFill/>
          </a:ln>
        </p:spPr>
        <p:txBody>
          <a:bodyPr spcFirstLastPara="1" wrap="square" lIns="17450" tIns="8725" rIns="17450" bIns="8725" anchor="ctr" anchorCtr="0">
            <a:normAutofit/>
          </a:bodyPr>
          <a:lstStyle>
            <a:lvl1pPr lvl="0" algn="l" rtl="0">
              <a:lnSpc>
                <a:spcPct val="90000"/>
              </a:lnSpc>
              <a:spcBef>
                <a:spcPts val="0"/>
              </a:spcBef>
              <a:spcAft>
                <a:spcPts val="0"/>
              </a:spcAft>
              <a:buClr>
                <a:schemeClr val="dk1"/>
              </a:buClr>
              <a:buSzPts val="300"/>
              <a:buNone/>
              <a:defRPr/>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79" name="Google Shape;79;p17"/>
          <p:cNvSpPr txBox="1">
            <a:spLocks noGrp="1"/>
          </p:cNvSpPr>
          <p:nvPr>
            <p:ph type="body" idx="1"/>
          </p:nvPr>
        </p:nvSpPr>
        <p:spPr>
          <a:xfrm>
            <a:off x="629842" y="1260872"/>
            <a:ext cx="3868200" cy="618000"/>
          </a:xfrm>
          <a:prstGeom prst="rect">
            <a:avLst/>
          </a:prstGeom>
          <a:noFill/>
          <a:ln>
            <a:noFill/>
          </a:ln>
        </p:spPr>
        <p:txBody>
          <a:bodyPr spcFirstLastPara="1" wrap="square" lIns="17450" tIns="8725" rIns="17450" bIns="8725" anchor="b" anchorCtr="0">
            <a:normAutofit/>
          </a:bodyPr>
          <a:lstStyle>
            <a:lvl1pPr marL="457200" lvl="0" indent="-228600" algn="l" rtl="0">
              <a:lnSpc>
                <a:spcPct val="90000"/>
              </a:lnSpc>
              <a:spcBef>
                <a:spcPts val="900"/>
              </a:spcBef>
              <a:spcAft>
                <a:spcPts val="0"/>
              </a:spcAft>
              <a:buClr>
                <a:schemeClr val="dk1"/>
              </a:buClr>
              <a:buSzPts val="2200"/>
              <a:buNone/>
              <a:defRPr sz="2200" b="1"/>
            </a:lvl1pPr>
            <a:lvl2pPr marL="914400" lvl="1" indent="-228600" algn="l" rtl="0">
              <a:lnSpc>
                <a:spcPct val="90000"/>
              </a:lnSpc>
              <a:spcBef>
                <a:spcPts val="500"/>
              </a:spcBef>
              <a:spcAft>
                <a:spcPts val="0"/>
              </a:spcAft>
              <a:buClr>
                <a:schemeClr val="dk1"/>
              </a:buClr>
              <a:buSzPts val="1800"/>
              <a:buNone/>
              <a:defRPr sz="1800" b="1"/>
            </a:lvl2pPr>
            <a:lvl3pPr marL="1371600" lvl="2" indent="-228600" algn="l" rtl="0">
              <a:lnSpc>
                <a:spcPct val="90000"/>
              </a:lnSpc>
              <a:spcBef>
                <a:spcPts val="500"/>
              </a:spcBef>
              <a:spcAft>
                <a:spcPts val="0"/>
              </a:spcAft>
              <a:buClr>
                <a:schemeClr val="dk1"/>
              </a:buClr>
              <a:buSzPts val="1700"/>
              <a:buNone/>
              <a:defRPr sz="1700" b="1"/>
            </a:lvl3pPr>
            <a:lvl4pPr marL="1828800" lvl="3" indent="-228600" algn="l" rtl="0">
              <a:lnSpc>
                <a:spcPct val="90000"/>
              </a:lnSpc>
              <a:spcBef>
                <a:spcPts val="500"/>
              </a:spcBef>
              <a:spcAft>
                <a:spcPts val="0"/>
              </a:spcAft>
              <a:buClr>
                <a:schemeClr val="dk1"/>
              </a:buClr>
              <a:buSzPts val="1500"/>
              <a:buNone/>
              <a:defRPr sz="1500" b="1"/>
            </a:lvl4pPr>
            <a:lvl5pPr marL="2286000" lvl="4" indent="-228600" algn="l" rtl="0">
              <a:lnSpc>
                <a:spcPct val="90000"/>
              </a:lnSpc>
              <a:spcBef>
                <a:spcPts val="500"/>
              </a:spcBef>
              <a:spcAft>
                <a:spcPts val="0"/>
              </a:spcAft>
              <a:buClr>
                <a:schemeClr val="dk1"/>
              </a:buClr>
              <a:buSzPts val="1500"/>
              <a:buNone/>
              <a:defRPr sz="1500" b="1"/>
            </a:lvl5pPr>
            <a:lvl6pPr marL="2743200" lvl="5" indent="-228600" algn="l" rtl="0">
              <a:lnSpc>
                <a:spcPct val="90000"/>
              </a:lnSpc>
              <a:spcBef>
                <a:spcPts val="500"/>
              </a:spcBef>
              <a:spcAft>
                <a:spcPts val="0"/>
              </a:spcAft>
              <a:buClr>
                <a:schemeClr val="dk1"/>
              </a:buClr>
              <a:buSzPts val="1500"/>
              <a:buNone/>
              <a:defRPr sz="1500" b="1"/>
            </a:lvl6pPr>
            <a:lvl7pPr marL="3200400" lvl="6" indent="-228600" algn="l" rtl="0">
              <a:lnSpc>
                <a:spcPct val="90000"/>
              </a:lnSpc>
              <a:spcBef>
                <a:spcPts val="500"/>
              </a:spcBef>
              <a:spcAft>
                <a:spcPts val="0"/>
              </a:spcAft>
              <a:buClr>
                <a:schemeClr val="dk1"/>
              </a:buClr>
              <a:buSzPts val="1500"/>
              <a:buNone/>
              <a:defRPr sz="1500" b="1"/>
            </a:lvl7pPr>
            <a:lvl8pPr marL="3657600" lvl="7" indent="-228600" algn="l" rtl="0">
              <a:lnSpc>
                <a:spcPct val="90000"/>
              </a:lnSpc>
              <a:spcBef>
                <a:spcPts val="500"/>
              </a:spcBef>
              <a:spcAft>
                <a:spcPts val="0"/>
              </a:spcAft>
              <a:buClr>
                <a:schemeClr val="dk1"/>
              </a:buClr>
              <a:buSzPts val="1500"/>
              <a:buNone/>
              <a:defRPr sz="1500" b="1"/>
            </a:lvl8pPr>
            <a:lvl9pPr marL="4114800" lvl="8" indent="-228600" algn="l" rtl="0">
              <a:lnSpc>
                <a:spcPct val="90000"/>
              </a:lnSpc>
              <a:spcBef>
                <a:spcPts val="500"/>
              </a:spcBef>
              <a:spcAft>
                <a:spcPts val="0"/>
              </a:spcAft>
              <a:buClr>
                <a:schemeClr val="dk1"/>
              </a:buClr>
              <a:buSzPts val="1500"/>
              <a:buNone/>
              <a:defRPr sz="1500" b="1"/>
            </a:lvl9pPr>
          </a:lstStyle>
          <a:p>
            <a:endParaRPr/>
          </a:p>
        </p:txBody>
      </p:sp>
      <p:sp>
        <p:nvSpPr>
          <p:cNvPr id="80" name="Google Shape;80;p17"/>
          <p:cNvSpPr txBox="1">
            <a:spLocks noGrp="1"/>
          </p:cNvSpPr>
          <p:nvPr>
            <p:ph type="body" idx="2"/>
          </p:nvPr>
        </p:nvSpPr>
        <p:spPr>
          <a:xfrm>
            <a:off x="629842" y="1878806"/>
            <a:ext cx="3868200" cy="2763300"/>
          </a:xfrm>
          <a:prstGeom prst="rect">
            <a:avLst/>
          </a:prstGeom>
          <a:noFill/>
          <a:ln>
            <a:noFill/>
          </a:ln>
        </p:spPr>
        <p:txBody>
          <a:bodyPr spcFirstLastPara="1" wrap="square" lIns="17450" tIns="8725" rIns="17450" bIns="8725" anchor="t" anchorCtr="0">
            <a:normAutofit/>
          </a:bodyPr>
          <a:lstStyle>
            <a:lvl1pPr marL="457200" lvl="0" indent="-247650" algn="l" rtl="0">
              <a:lnSpc>
                <a:spcPct val="90000"/>
              </a:lnSpc>
              <a:spcBef>
                <a:spcPts val="900"/>
              </a:spcBef>
              <a:spcAft>
                <a:spcPts val="0"/>
              </a:spcAft>
              <a:buClr>
                <a:schemeClr val="dk1"/>
              </a:buClr>
              <a:buSzPts val="300"/>
              <a:buChar char="•"/>
              <a:defRPr/>
            </a:lvl1pPr>
            <a:lvl2pPr marL="914400" lvl="1" indent="-247650" algn="l" rtl="0">
              <a:lnSpc>
                <a:spcPct val="90000"/>
              </a:lnSpc>
              <a:spcBef>
                <a:spcPts val="500"/>
              </a:spcBef>
              <a:spcAft>
                <a:spcPts val="0"/>
              </a:spcAft>
              <a:buClr>
                <a:schemeClr val="dk1"/>
              </a:buClr>
              <a:buSzPts val="300"/>
              <a:buChar char="•"/>
              <a:defRPr/>
            </a:lvl2pPr>
            <a:lvl3pPr marL="1371600" lvl="2" indent="-247650" algn="l" rtl="0">
              <a:lnSpc>
                <a:spcPct val="90000"/>
              </a:lnSpc>
              <a:spcBef>
                <a:spcPts val="500"/>
              </a:spcBef>
              <a:spcAft>
                <a:spcPts val="0"/>
              </a:spcAft>
              <a:buClr>
                <a:schemeClr val="dk1"/>
              </a:buClr>
              <a:buSzPts val="300"/>
              <a:buChar char="•"/>
              <a:defRPr/>
            </a:lvl3pPr>
            <a:lvl4pPr marL="1828800" lvl="3" indent="-247650" algn="l" rtl="0">
              <a:lnSpc>
                <a:spcPct val="90000"/>
              </a:lnSpc>
              <a:spcBef>
                <a:spcPts val="500"/>
              </a:spcBef>
              <a:spcAft>
                <a:spcPts val="0"/>
              </a:spcAft>
              <a:buClr>
                <a:schemeClr val="dk1"/>
              </a:buClr>
              <a:buSzPts val="300"/>
              <a:buChar char="•"/>
              <a:defRPr/>
            </a:lvl4pPr>
            <a:lvl5pPr marL="2286000" lvl="4" indent="-247650" algn="l" rtl="0">
              <a:lnSpc>
                <a:spcPct val="90000"/>
              </a:lnSpc>
              <a:spcBef>
                <a:spcPts val="500"/>
              </a:spcBef>
              <a:spcAft>
                <a:spcPts val="0"/>
              </a:spcAft>
              <a:buClr>
                <a:schemeClr val="dk1"/>
              </a:buClr>
              <a:buSzPts val="300"/>
              <a:buChar char="•"/>
              <a:defRPr/>
            </a:lvl5pPr>
            <a:lvl6pPr marL="2743200" lvl="5" indent="-247650" algn="l" rtl="0">
              <a:lnSpc>
                <a:spcPct val="90000"/>
              </a:lnSpc>
              <a:spcBef>
                <a:spcPts val="500"/>
              </a:spcBef>
              <a:spcAft>
                <a:spcPts val="0"/>
              </a:spcAft>
              <a:buClr>
                <a:schemeClr val="dk1"/>
              </a:buClr>
              <a:buSzPts val="300"/>
              <a:buChar char="•"/>
              <a:defRPr/>
            </a:lvl6pPr>
            <a:lvl7pPr marL="3200400" lvl="6" indent="-247650" algn="l" rtl="0">
              <a:lnSpc>
                <a:spcPct val="90000"/>
              </a:lnSpc>
              <a:spcBef>
                <a:spcPts val="500"/>
              </a:spcBef>
              <a:spcAft>
                <a:spcPts val="0"/>
              </a:spcAft>
              <a:buClr>
                <a:schemeClr val="dk1"/>
              </a:buClr>
              <a:buSzPts val="300"/>
              <a:buChar char="•"/>
              <a:defRPr/>
            </a:lvl7pPr>
            <a:lvl8pPr marL="3657600" lvl="7" indent="-247650" algn="l" rtl="0">
              <a:lnSpc>
                <a:spcPct val="90000"/>
              </a:lnSpc>
              <a:spcBef>
                <a:spcPts val="500"/>
              </a:spcBef>
              <a:spcAft>
                <a:spcPts val="0"/>
              </a:spcAft>
              <a:buClr>
                <a:schemeClr val="dk1"/>
              </a:buClr>
              <a:buSzPts val="300"/>
              <a:buChar char="•"/>
              <a:defRPr/>
            </a:lvl8pPr>
            <a:lvl9pPr marL="4114800" lvl="8" indent="-247650" algn="l" rtl="0">
              <a:lnSpc>
                <a:spcPct val="90000"/>
              </a:lnSpc>
              <a:spcBef>
                <a:spcPts val="500"/>
              </a:spcBef>
              <a:spcAft>
                <a:spcPts val="0"/>
              </a:spcAft>
              <a:buClr>
                <a:schemeClr val="dk1"/>
              </a:buClr>
              <a:buSzPts val="300"/>
              <a:buChar char="•"/>
              <a:defRPr/>
            </a:lvl9pPr>
          </a:lstStyle>
          <a:p>
            <a:endParaRPr/>
          </a:p>
        </p:txBody>
      </p:sp>
      <p:sp>
        <p:nvSpPr>
          <p:cNvPr id="81" name="Google Shape;81;p17"/>
          <p:cNvSpPr txBox="1">
            <a:spLocks noGrp="1"/>
          </p:cNvSpPr>
          <p:nvPr>
            <p:ph type="body" idx="3"/>
          </p:nvPr>
        </p:nvSpPr>
        <p:spPr>
          <a:xfrm>
            <a:off x="4629150" y="1260872"/>
            <a:ext cx="3887400" cy="618000"/>
          </a:xfrm>
          <a:prstGeom prst="rect">
            <a:avLst/>
          </a:prstGeom>
          <a:noFill/>
          <a:ln>
            <a:noFill/>
          </a:ln>
        </p:spPr>
        <p:txBody>
          <a:bodyPr spcFirstLastPara="1" wrap="square" lIns="17450" tIns="8725" rIns="17450" bIns="8725" anchor="b" anchorCtr="0">
            <a:normAutofit/>
          </a:bodyPr>
          <a:lstStyle>
            <a:lvl1pPr marL="457200" lvl="0" indent="-228600" algn="l" rtl="0">
              <a:lnSpc>
                <a:spcPct val="90000"/>
              </a:lnSpc>
              <a:spcBef>
                <a:spcPts val="900"/>
              </a:spcBef>
              <a:spcAft>
                <a:spcPts val="0"/>
              </a:spcAft>
              <a:buClr>
                <a:schemeClr val="dk1"/>
              </a:buClr>
              <a:buSzPts val="2200"/>
              <a:buNone/>
              <a:defRPr sz="2200" b="1"/>
            </a:lvl1pPr>
            <a:lvl2pPr marL="914400" lvl="1" indent="-228600" algn="l" rtl="0">
              <a:lnSpc>
                <a:spcPct val="90000"/>
              </a:lnSpc>
              <a:spcBef>
                <a:spcPts val="500"/>
              </a:spcBef>
              <a:spcAft>
                <a:spcPts val="0"/>
              </a:spcAft>
              <a:buClr>
                <a:schemeClr val="dk1"/>
              </a:buClr>
              <a:buSzPts val="1800"/>
              <a:buNone/>
              <a:defRPr sz="1800" b="1"/>
            </a:lvl2pPr>
            <a:lvl3pPr marL="1371600" lvl="2" indent="-228600" algn="l" rtl="0">
              <a:lnSpc>
                <a:spcPct val="90000"/>
              </a:lnSpc>
              <a:spcBef>
                <a:spcPts val="500"/>
              </a:spcBef>
              <a:spcAft>
                <a:spcPts val="0"/>
              </a:spcAft>
              <a:buClr>
                <a:schemeClr val="dk1"/>
              </a:buClr>
              <a:buSzPts val="1700"/>
              <a:buNone/>
              <a:defRPr sz="1700" b="1"/>
            </a:lvl3pPr>
            <a:lvl4pPr marL="1828800" lvl="3" indent="-228600" algn="l" rtl="0">
              <a:lnSpc>
                <a:spcPct val="90000"/>
              </a:lnSpc>
              <a:spcBef>
                <a:spcPts val="500"/>
              </a:spcBef>
              <a:spcAft>
                <a:spcPts val="0"/>
              </a:spcAft>
              <a:buClr>
                <a:schemeClr val="dk1"/>
              </a:buClr>
              <a:buSzPts val="1500"/>
              <a:buNone/>
              <a:defRPr sz="1500" b="1"/>
            </a:lvl4pPr>
            <a:lvl5pPr marL="2286000" lvl="4" indent="-228600" algn="l" rtl="0">
              <a:lnSpc>
                <a:spcPct val="90000"/>
              </a:lnSpc>
              <a:spcBef>
                <a:spcPts val="500"/>
              </a:spcBef>
              <a:spcAft>
                <a:spcPts val="0"/>
              </a:spcAft>
              <a:buClr>
                <a:schemeClr val="dk1"/>
              </a:buClr>
              <a:buSzPts val="1500"/>
              <a:buNone/>
              <a:defRPr sz="1500" b="1"/>
            </a:lvl5pPr>
            <a:lvl6pPr marL="2743200" lvl="5" indent="-228600" algn="l" rtl="0">
              <a:lnSpc>
                <a:spcPct val="90000"/>
              </a:lnSpc>
              <a:spcBef>
                <a:spcPts val="500"/>
              </a:spcBef>
              <a:spcAft>
                <a:spcPts val="0"/>
              </a:spcAft>
              <a:buClr>
                <a:schemeClr val="dk1"/>
              </a:buClr>
              <a:buSzPts val="1500"/>
              <a:buNone/>
              <a:defRPr sz="1500" b="1"/>
            </a:lvl6pPr>
            <a:lvl7pPr marL="3200400" lvl="6" indent="-228600" algn="l" rtl="0">
              <a:lnSpc>
                <a:spcPct val="90000"/>
              </a:lnSpc>
              <a:spcBef>
                <a:spcPts val="500"/>
              </a:spcBef>
              <a:spcAft>
                <a:spcPts val="0"/>
              </a:spcAft>
              <a:buClr>
                <a:schemeClr val="dk1"/>
              </a:buClr>
              <a:buSzPts val="1500"/>
              <a:buNone/>
              <a:defRPr sz="1500" b="1"/>
            </a:lvl7pPr>
            <a:lvl8pPr marL="3657600" lvl="7" indent="-228600" algn="l" rtl="0">
              <a:lnSpc>
                <a:spcPct val="90000"/>
              </a:lnSpc>
              <a:spcBef>
                <a:spcPts val="500"/>
              </a:spcBef>
              <a:spcAft>
                <a:spcPts val="0"/>
              </a:spcAft>
              <a:buClr>
                <a:schemeClr val="dk1"/>
              </a:buClr>
              <a:buSzPts val="1500"/>
              <a:buNone/>
              <a:defRPr sz="1500" b="1"/>
            </a:lvl8pPr>
            <a:lvl9pPr marL="4114800" lvl="8" indent="-228600" algn="l" rtl="0">
              <a:lnSpc>
                <a:spcPct val="90000"/>
              </a:lnSpc>
              <a:spcBef>
                <a:spcPts val="500"/>
              </a:spcBef>
              <a:spcAft>
                <a:spcPts val="0"/>
              </a:spcAft>
              <a:buClr>
                <a:schemeClr val="dk1"/>
              </a:buClr>
              <a:buSzPts val="1500"/>
              <a:buNone/>
              <a:defRPr sz="1500" b="1"/>
            </a:lvl9pPr>
          </a:lstStyle>
          <a:p>
            <a:endParaRPr/>
          </a:p>
        </p:txBody>
      </p:sp>
      <p:sp>
        <p:nvSpPr>
          <p:cNvPr id="82" name="Google Shape;82;p17"/>
          <p:cNvSpPr txBox="1">
            <a:spLocks noGrp="1"/>
          </p:cNvSpPr>
          <p:nvPr>
            <p:ph type="body" idx="4"/>
          </p:nvPr>
        </p:nvSpPr>
        <p:spPr>
          <a:xfrm>
            <a:off x="4629150" y="1878806"/>
            <a:ext cx="3887400" cy="2763300"/>
          </a:xfrm>
          <a:prstGeom prst="rect">
            <a:avLst/>
          </a:prstGeom>
          <a:noFill/>
          <a:ln>
            <a:noFill/>
          </a:ln>
        </p:spPr>
        <p:txBody>
          <a:bodyPr spcFirstLastPara="1" wrap="square" lIns="17450" tIns="8725" rIns="17450" bIns="8725" anchor="t" anchorCtr="0">
            <a:normAutofit/>
          </a:bodyPr>
          <a:lstStyle>
            <a:lvl1pPr marL="457200" lvl="0" indent="-247650" algn="l" rtl="0">
              <a:lnSpc>
                <a:spcPct val="90000"/>
              </a:lnSpc>
              <a:spcBef>
                <a:spcPts val="900"/>
              </a:spcBef>
              <a:spcAft>
                <a:spcPts val="0"/>
              </a:spcAft>
              <a:buClr>
                <a:schemeClr val="dk1"/>
              </a:buClr>
              <a:buSzPts val="300"/>
              <a:buChar char="•"/>
              <a:defRPr/>
            </a:lvl1pPr>
            <a:lvl2pPr marL="914400" lvl="1" indent="-247650" algn="l" rtl="0">
              <a:lnSpc>
                <a:spcPct val="90000"/>
              </a:lnSpc>
              <a:spcBef>
                <a:spcPts val="500"/>
              </a:spcBef>
              <a:spcAft>
                <a:spcPts val="0"/>
              </a:spcAft>
              <a:buClr>
                <a:schemeClr val="dk1"/>
              </a:buClr>
              <a:buSzPts val="300"/>
              <a:buChar char="•"/>
              <a:defRPr/>
            </a:lvl2pPr>
            <a:lvl3pPr marL="1371600" lvl="2" indent="-247650" algn="l" rtl="0">
              <a:lnSpc>
                <a:spcPct val="90000"/>
              </a:lnSpc>
              <a:spcBef>
                <a:spcPts val="500"/>
              </a:spcBef>
              <a:spcAft>
                <a:spcPts val="0"/>
              </a:spcAft>
              <a:buClr>
                <a:schemeClr val="dk1"/>
              </a:buClr>
              <a:buSzPts val="300"/>
              <a:buChar char="•"/>
              <a:defRPr/>
            </a:lvl3pPr>
            <a:lvl4pPr marL="1828800" lvl="3" indent="-247650" algn="l" rtl="0">
              <a:lnSpc>
                <a:spcPct val="90000"/>
              </a:lnSpc>
              <a:spcBef>
                <a:spcPts val="500"/>
              </a:spcBef>
              <a:spcAft>
                <a:spcPts val="0"/>
              </a:spcAft>
              <a:buClr>
                <a:schemeClr val="dk1"/>
              </a:buClr>
              <a:buSzPts val="300"/>
              <a:buChar char="•"/>
              <a:defRPr/>
            </a:lvl4pPr>
            <a:lvl5pPr marL="2286000" lvl="4" indent="-247650" algn="l" rtl="0">
              <a:lnSpc>
                <a:spcPct val="90000"/>
              </a:lnSpc>
              <a:spcBef>
                <a:spcPts val="500"/>
              </a:spcBef>
              <a:spcAft>
                <a:spcPts val="0"/>
              </a:spcAft>
              <a:buClr>
                <a:schemeClr val="dk1"/>
              </a:buClr>
              <a:buSzPts val="300"/>
              <a:buChar char="•"/>
              <a:defRPr/>
            </a:lvl5pPr>
            <a:lvl6pPr marL="2743200" lvl="5" indent="-247650" algn="l" rtl="0">
              <a:lnSpc>
                <a:spcPct val="90000"/>
              </a:lnSpc>
              <a:spcBef>
                <a:spcPts val="500"/>
              </a:spcBef>
              <a:spcAft>
                <a:spcPts val="0"/>
              </a:spcAft>
              <a:buClr>
                <a:schemeClr val="dk1"/>
              </a:buClr>
              <a:buSzPts val="300"/>
              <a:buChar char="•"/>
              <a:defRPr/>
            </a:lvl6pPr>
            <a:lvl7pPr marL="3200400" lvl="6" indent="-247650" algn="l" rtl="0">
              <a:lnSpc>
                <a:spcPct val="90000"/>
              </a:lnSpc>
              <a:spcBef>
                <a:spcPts val="500"/>
              </a:spcBef>
              <a:spcAft>
                <a:spcPts val="0"/>
              </a:spcAft>
              <a:buClr>
                <a:schemeClr val="dk1"/>
              </a:buClr>
              <a:buSzPts val="300"/>
              <a:buChar char="•"/>
              <a:defRPr/>
            </a:lvl7pPr>
            <a:lvl8pPr marL="3657600" lvl="7" indent="-247650" algn="l" rtl="0">
              <a:lnSpc>
                <a:spcPct val="90000"/>
              </a:lnSpc>
              <a:spcBef>
                <a:spcPts val="500"/>
              </a:spcBef>
              <a:spcAft>
                <a:spcPts val="0"/>
              </a:spcAft>
              <a:buClr>
                <a:schemeClr val="dk1"/>
              </a:buClr>
              <a:buSzPts val="300"/>
              <a:buChar char="•"/>
              <a:defRPr/>
            </a:lvl8pPr>
            <a:lvl9pPr marL="4114800" lvl="8" indent="-247650" algn="l" rtl="0">
              <a:lnSpc>
                <a:spcPct val="90000"/>
              </a:lnSpc>
              <a:spcBef>
                <a:spcPts val="500"/>
              </a:spcBef>
              <a:spcAft>
                <a:spcPts val="0"/>
              </a:spcAft>
              <a:buClr>
                <a:schemeClr val="dk1"/>
              </a:buClr>
              <a:buSzPts val="300"/>
              <a:buChar char="•"/>
              <a:defRPr/>
            </a:lvl9pPr>
          </a:lstStyle>
          <a:p>
            <a:endParaRPr/>
          </a:p>
        </p:txBody>
      </p:sp>
      <p:sp>
        <p:nvSpPr>
          <p:cNvPr id="83" name="Google Shape;83;p17"/>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84" name="Google Shape;84;p17"/>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85" name="Google Shape;85;p17"/>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18"/>
          <p:cNvSpPr txBox="1">
            <a:spLocks noGrp="1"/>
          </p:cNvSpPr>
          <p:nvPr>
            <p:ph type="title"/>
          </p:nvPr>
        </p:nvSpPr>
        <p:spPr>
          <a:xfrm>
            <a:off x="628650" y="273845"/>
            <a:ext cx="7886700" cy="994200"/>
          </a:xfrm>
          <a:prstGeom prst="rect">
            <a:avLst/>
          </a:prstGeom>
          <a:noFill/>
          <a:ln>
            <a:noFill/>
          </a:ln>
        </p:spPr>
        <p:txBody>
          <a:bodyPr spcFirstLastPara="1" wrap="square" lIns="17450" tIns="8725" rIns="17450" bIns="8725" anchor="ctr" anchorCtr="0">
            <a:normAutofit/>
          </a:bodyPr>
          <a:lstStyle>
            <a:lvl1pPr lvl="0" algn="l" rtl="0">
              <a:lnSpc>
                <a:spcPct val="90000"/>
              </a:lnSpc>
              <a:spcBef>
                <a:spcPts val="0"/>
              </a:spcBef>
              <a:spcAft>
                <a:spcPts val="0"/>
              </a:spcAft>
              <a:buClr>
                <a:schemeClr val="dk1"/>
              </a:buClr>
              <a:buSzPts val="300"/>
              <a:buNone/>
              <a:defRPr/>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88" name="Google Shape;88;p18"/>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89" name="Google Shape;89;p18"/>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90" name="Google Shape;90;p18"/>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1"/>
        <p:cNvGrpSpPr/>
        <p:nvPr/>
      </p:nvGrpSpPr>
      <p:grpSpPr>
        <a:xfrm>
          <a:off x="0" y="0"/>
          <a:ext cx="0" cy="0"/>
          <a:chOff x="0" y="0"/>
          <a:chExt cx="0" cy="0"/>
        </a:xfrm>
      </p:grpSpPr>
      <p:sp>
        <p:nvSpPr>
          <p:cNvPr id="92" name="Google Shape;92;p19"/>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93" name="Google Shape;93;p19"/>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94" name="Google Shape;94;p19"/>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629841" y="342900"/>
            <a:ext cx="2949300" cy="1200300"/>
          </a:xfrm>
          <a:prstGeom prst="rect">
            <a:avLst/>
          </a:prstGeom>
          <a:noFill/>
          <a:ln>
            <a:noFill/>
          </a:ln>
        </p:spPr>
        <p:txBody>
          <a:bodyPr spcFirstLastPara="1" wrap="square" lIns="17450" tIns="8725" rIns="17450" bIns="8725" anchor="b" anchorCtr="0">
            <a:normAutofit/>
          </a:bodyPr>
          <a:lstStyle>
            <a:lvl1pPr lvl="0" algn="l" rtl="0">
              <a:lnSpc>
                <a:spcPct val="90000"/>
              </a:lnSpc>
              <a:spcBef>
                <a:spcPts val="0"/>
              </a:spcBef>
              <a:spcAft>
                <a:spcPts val="0"/>
              </a:spcAft>
              <a:buClr>
                <a:schemeClr val="dk1"/>
              </a:buClr>
              <a:buSzPts val="2900"/>
              <a:buFont typeface="Calibri"/>
              <a:buNone/>
              <a:defRPr sz="2900"/>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97" name="Google Shape;97;p20"/>
          <p:cNvSpPr txBox="1">
            <a:spLocks noGrp="1"/>
          </p:cNvSpPr>
          <p:nvPr>
            <p:ph type="body" idx="1"/>
          </p:nvPr>
        </p:nvSpPr>
        <p:spPr>
          <a:xfrm>
            <a:off x="3887391" y="740570"/>
            <a:ext cx="4629300" cy="3655200"/>
          </a:xfrm>
          <a:prstGeom prst="rect">
            <a:avLst/>
          </a:prstGeom>
          <a:noFill/>
          <a:ln>
            <a:noFill/>
          </a:ln>
        </p:spPr>
        <p:txBody>
          <a:bodyPr spcFirstLastPara="1" wrap="square" lIns="17450" tIns="8725" rIns="17450" bIns="8725" anchor="t" anchorCtr="0">
            <a:normAutofit/>
          </a:bodyPr>
          <a:lstStyle>
            <a:lvl1pPr marL="457200" lvl="0" indent="-412750" algn="l" rtl="0">
              <a:lnSpc>
                <a:spcPct val="90000"/>
              </a:lnSpc>
              <a:spcBef>
                <a:spcPts val="900"/>
              </a:spcBef>
              <a:spcAft>
                <a:spcPts val="0"/>
              </a:spcAft>
              <a:buClr>
                <a:schemeClr val="dk1"/>
              </a:buClr>
              <a:buSzPts val="2900"/>
              <a:buChar char="•"/>
              <a:defRPr sz="2900"/>
            </a:lvl1pPr>
            <a:lvl2pPr marL="914400" lvl="1" indent="-393700" algn="l" rtl="0">
              <a:lnSpc>
                <a:spcPct val="90000"/>
              </a:lnSpc>
              <a:spcBef>
                <a:spcPts val="500"/>
              </a:spcBef>
              <a:spcAft>
                <a:spcPts val="0"/>
              </a:spcAft>
              <a:buClr>
                <a:schemeClr val="dk1"/>
              </a:buClr>
              <a:buSzPts val="2600"/>
              <a:buChar char="•"/>
              <a:defRPr sz="2600"/>
            </a:lvl2pPr>
            <a:lvl3pPr marL="1371600" lvl="2" indent="-368300" algn="l" rtl="0">
              <a:lnSpc>
                <a:spcPct val="90000"/>
              </a:lnSpc>
              <a:spcBef>
                <a:spcPts val="500"/>
              </a:spcBef>
              <a:spcAft>
                <a:spcPts val="0"/>
              </a:spcAft>
              <a:buClr>
                <a:schemeClr val="dk1"/>
              </a:buClr>
              <a:buSzPts val="2200"/>
              <a:buChar char="•"/>
              <a:defRPr sz="2200"/>
            </a:lvl3pPr>
            <a:lvl4pPr marL="1828800" lvl="3" indent="-342900" algn="l" rtl="0">
              <a:lnSpc>
                <a:spcPct val="90000"/>
              </a:lnSpc>
              <a:spcBef>
                <a:spcPts val="500"/>
              </a:spcBef>
              <a:spcAft>
                <a:spcPts val="0"/>
              </a:spcAft>
              <a:buClr>
                <a:schemeClr val="dk1"/>
              </a:buClr>
              <a:buSzPts val="1800"/>
              <a:buChar char="•"/>
              <a:defRPr sz="1800"/>
            </a:lvl4pPr>
            <a:lvl5pPr marL="2286000" lvl="4" indent="-342900" algn="l" rtl="0">
              <a:lnSpc>
                <a:spcPct val="90000"/>
              </a:lnSpc>
              <a:spcBef>
                <a:spcPts val="500"/>
              </a:spcBef>
              <a:spcAft>
                <a:spcPts val="0"/>
              </a:spcAft>
              <a:buClr>
                <a:schemeClr val="dk1"/>
              </a:buClr>
              <a:buSzPts val="1800"/>
              <a:buChar char="•"/>
              <a:defRPr sz="1800"/>
            </a:lvl5pPr>
            <a:lvl6pPr marL="2743200" lvl="5" indent="-342900" algn="l" rtl="0">
              <a:lnSpc>
                <a:spcPct val="90000"/>
              </a:lnSpc>
              <a:spcBef>
                <a:spcPts val="500"/>
              </a:spcBef>
              <a:spcAft>
                <a:spcPts val="0"/>
              </a:spcAft>
              <a:buClr>
                <a:schemeClr val="dk1"/>
              </a:buClr>
              <a:buSzPts val="1800"/>
              <a:buChar char="•"/>
              <a:defRPr sz="1800"/>
            </a:lvl6pPr>
            <a:lvl7pPr marL="3200400" lvl="6" indent="-342900" algn="l" rtl="0">
              <a:lnSpc>
                <a:spcPct val="90000"/>
              </a:lnSpc>
              <a:spcBef>
                <a:spcPts val="500"/>
              </a:spcBef>
              <a:spcAft>
                <a:spcPts val="0"/>
              </a:spcAft>
              <a:buClr>
                <a:schemeClr val="dk1"/>
              </a:buClr>
              <a:buSzPts val="1800"/>
              <a:buChar char="•"/>
              <a:defRPr sz="1800"/>
            </a:lvl7pPr>
            <a:lvl8pPr marL="3657600" lvl="7" indent="-342900" algn="l" rtl="0">
              <a:lnSpc>
                <a:spcPct val="90000"/>
              </a:lnSpc>
              <a:spcBef>
                <a:spcPts val="500"/>
              </a:spcBef>
              <a:spcAft>
                <a:spcPts val="0"/>
              </a:spcAft>
              <a:buClr>
                <a:schemeClr val="dk1"/>
              </a:buClr>
              <a:buSzPts val="1800"/>
              <a:buChar char="•"/>
              <a:defRPr sz="1800"/>
            </a:lvl8pPr>
            <a:lvl9pPr marL="4114800" lvl="8" indent="-342900" algn="l" rtl="0">
              <a:lnSpc>
                <a:spcPct val="90000"/>
              </a:lnSpc>
              <a:spcBef>
                <a:spcPts val="500"/>
              </a:spcBef>
              <a:spcAft>
                <a:spcPts val="0"/>
              </a:spcAft>
              <a:buClr>
                <a:schemeClr val="dk1"/>
              </a:buClr>
              <a:buSzPts val="1800"/>
              <a:buChar char="•"/>
              <a:defRPr sz="1800"/>
            </a:lvl9pPr>
          </a:lstStyle>
          <a:p>
            <a:endParaRPr/>
          </a:p>
        </p:txBody>
      </p:sp>
      <p:sp>
        <p:nvSpPr>
          <p:cNvPr id="98" name="Google Shape;98;p20"/>
          <p:cNvSpPr txBox="1">
            <a:spLocks noGrp="1"/>
          </p:cNvSpPr>
          <p:nvPr>
            <p:ph type="body" idx="2"/>
          </p:nvPr>
        </p:nvSpPr>
        <p:spPr>
          <a:xfrm>
            <a:off x="629841" y="1543050"/>
            <a:ext cx="2949300" cy="2858700"/>
          </a:xfrm>
          <a:prstGeom prst="rect">
            <a:avLst/>
          </a:prstGeom>
          <a:noFill/>
          <a:ln>
            <a:noFill/>
          </a:ln>
        </p:spPr>
        <p:txBody>
          <a:bodyPr spcFirstLastPara="1" wrap="square" lIns="17450" tIns="8725" rIns="17450" bIns="8725" anchor="t" anchorCtr="0">
            <a:normAutofit/>
          </a:bodyPr>
          <a:lstStyle>
            <a:lvl1pPr marL="457200" lvl="0" indent="-228600" algn="l" rtl="0">
              <a:lnSpc>
                <a:spcPct val="90000"/>
              </a:lnSpc>
              <a:spcBef>
                <a:spcPts val="900"/>
              </a:spcBef>
              <a:spcAft>
                <a:spcPts val="0"/>
              </a:spcAft>
              <a:buClr>
                <a:schemeClr val="dk1"/>
              </a:buClr>
              <a:buSzPts val="1500"/>
              <a:buNone/>
              <a:defRPr sz="1500"/>
            </a:lvl1pPr>
            <a:lvl2pPr marL="914400" lvl="1" indent="-228600" algn="l" rtl="0">
              <a:lnSpc>
                <a:spcPct val="90000"/>
              </a:lnSpc>
              <a:spcBef>
                <a:spcPts val="500"/>
              </a:spcBef>
              <a:spcAft>
                <a:spcPts val="0"/>
              </a:spcAft>
              <a:buClr>
                <a:schemeClr val="dk1"/>
              </a:buClr>
              <a:buSzPts val="1300"/>
              <a:buNone/>
              <a:defRPr sz="1300"/>
            </a:lvl2pPr>
            <a:lvl3pPr marL="1371600" lvl="2" indent="-228600" algn="l" rtl="0">
              <a:lnSpc>
                <a:spcPct val="90000"/>
              </a:lnSpc>
              <a:spcBef>
                <a:spcPts val="500"/>
              </a:spcBef>
              <a:spcAft>
                <a:spcPts val="0"/>
              </a:spcAft>
              <a:buClr>
                <a:schemeClr val="dk1"/>
              </a:buClr>
              <a:buSzPts val="1100"/>
              <a:buNone/>
              <a:defRPr sz="1100"/>
            </a:lvl3pPr>
            <a:lvl4pPr marL="1828800" lvl="3" indent="-228600" algn="l" rtl="0">
              <a:lnSpc>
                <a:spcPct val="90000"/>
              </a:lnSpc>
              <a:spcBef>
                <a:spcPts val="500"/>
              </a:spcBef>
              <a:spcAft>
                <a:spcPts val="0"/>
              </a:spcAft>
              <a:buClr>
                <a:schemeClr val="dk1"/>
              </a:buClr>
              <a:buSzPts val="900"/>
              <a:buNone/>
              <a:defRPr sz="900"/>
            </a:lvl4pPr>
            <a:lvl5pPr marL="2286000" lvl="4" indent="-228600" algn="l" rtl="0">
              <a:lnSpc>
                <a:spcPct val="90000"/>
              </a:lnSpc>
              <a:spcBef>
                <a:spcPts val="500"/>
              </a:spcBef>
              <a:spcAft>
                <a:spcPts val="0"/>
              </a:spcAft>
              <a:buClr>
                <a:schemeClr val="dk1"/>
              </a:buClr>
              <a:buSzPts val="900"/>
              <a:buNone/>
              <a:defRPr sz="900"/>
            </a:lvl5pPr>
            <a:lvl6pPr marL="2743200" lvl="5" indent="-228600" algn="l" rtl="0">
              <a:lnSpc>
                <a:spcPct val="90000"/>
              </a:lnSpc>
              <a:spcBef>
                <a:spcPts val="500"/>
              </a:spcBef>
              <a:spcAft>
                <a:spcPts val="0"/>
              </a:spcAft>
              <a:buClr>
                <a:schemeClr val="dk1"/>
              </a:buClr>
              <a:buSzPts val="900"/>
              <a:buNone/>
              <a:defRPr sz="900"/>
            </a:lvl6pPr>
            <a:lvl7pPr marL="3200400" lvl="6" indent="-228600" algn="l" rtl="0">
              <a:lnSpc>
                <a:spcPct val="90000"/>
              </a:lnSpc>
              <a:spcBef>
                <a:spcPts val="500"/>
              </a:spcBef>
              <a:spcAft>
                <a:spcPts val="0"/>
              </a:spcAft>
              <a:buClr>
                <a:schemeClr val="dk1"/>
              </a:buClr>
              <a:buSzPts val="900"/>
              <a:buNone/>
              <a:defRPr sz="900"/>
            </a:lvl7pPr>
            <a:lvl8pPr marL="3657600" lvl="7" indent="-228600" algn="l" rtl="0">
              <a:lnSpc>
                <a:spcPct val="90000"/>
              </a:lnSpc>
              <a:spcBef>
                <a:spcPts val="500"/>
              </a:spcBef>
              <a:spcAft>
                <a:spcPts val="0"/>
              </a:spcAft>
              <a:buClr>
                <a:schemeClr val="dk1"/>
              </a:buClr>
              <a:buSzPts val="900"/>
              <a:buNone/>
              <a:defRPr sz="900"/>
            </a:lvl8pPr>
            <a:lvl9pPr marL="4114800" lvl="8" indent="-228600" algn="l" rtl="0">
              <a:lnSpc>
                <a:spcPct val="90000"/>
              </a:lnSpc>
              <a:spcBef>
                <a:spcPts val="500"/>
              </a:spcBef>
              <a:spcAft>
                <a:spcPts val="0"/>
              </a:spcAft>
              <a:buClr>
                <a:schemeClr val="dk1"/>
              </a:buClr>
              <a:buSzPts val="900"/>
              <a:buNone/>
              <a:defRPr sz="900"/>
            </a:lvl9pPr>
          </a:lstStyle>
          <a:p>
            <a:endParaRPr/>
          </a:p>
        </p:txBody>
      </p:sp>
      <p:sp>
        <p:nvSpPr>
          <p:cNvPr id="99" name="Google Shape;99;p20"/>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100" name="Google Shape;100;p20"/>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101" name="Google Shape;101;p20"/>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629841" y="342900"/>
            <a:ext cx="2949300" cy="1200300"/>
          </a:xfrm>
          <a:prstGeom prst="rect">
            <a:avLst/>
          </a:prstGeom>
          <a:noFill/>
          <a:ln>
            <a:noFill/>
          </a:ln>
        </p:spPr>
        <p:txBody>
          <a:bodyPr spcFirstLastPara="1" wrap="square" lIns="17450" tIns="8725" rIns="17450" bIns="8725" anchor="b" anchorCtr="0">
            <a:normAutofit/>
          </a:bodyPr>
          <a:lstStyle>
            <a:lvl1pPr lvl="0" algn="l" rtl="0">
              <a:lnSpc>
                <a:spcPct val="90000"/>
              </a:lnSpc>
              <a:spcBef>
                <a:spcPts val="0"/>
              </a:spcBef>
              <a:spcAft>
                <a:spcPts val="0"/>
              </a:spcAft>
              <a:buClr>
                <a:schemeClr val="dk1"/>
              </a:buClr>
              <a:buSzPts val="2900"/>
              <a:buFont typeface="Calibri"/>
              <a:buNone/>
              <a:defRPr sz="2900"/>
            </a:lvl1pPr>
            <a:lvl2pPr lvl="1" rtl="0">
              <a:spcBef>
                <a:spcPts val="0"/>
              </a:spcBef>
              <a:spcAft>
                <a:spcPts val="0"/>
              </a:spcAft>
              <a:buSzPts val="300"/>
              <a:buNone/>
              <a:defRPr/>
            </a:lvl2pPr>
            <a:lvl3pPr lvl="2" rtl="0">
              <a:spcBef>
                <a:spcPts val="0"/>
              </a:spcBef>
              <a:spcAft>
                <a:spcPts val="0"/>
              </a:spcAft>
              <a:buSzPts val="300"/>
              <a:buNone/>
              <a:defRPr/>
            </a:lvl3pPr>
            <a:lvl4pPr lvl="3" rtl="0">
              <a:spcBef>
                <a:spcPts val="0"/>
              </a:spcBef>
              <a:spcAft>
                <a:spcPts val="0"/>
              </a:spcAft>
              <a:buSzPts val="300"/>
              <a:buNone/>
              <a:defRPr/>
            </a:lvl4pPr>
            <a:lvl5pPr lvl="4" rtl="0">
              <a:spcBef>
                <a:spcPts val="0"/>
              </a:spcBef>
              <a:spcAft>
                <a:spcPts val="0"/>
              </a:spcAft>
              <a:buSzPts val="300"/>
              <a:buNone/>
              <a:defRPr/>
            </a:lvl5pPr>
            <a:lvl6pPr lvl="5" rtl="0">
              <a:spcBef>
                <a:spcPts val="0"/>
              </a:spcBef>
              <a:spcAft>
                <a:spcPts val="0"/>
              </a:spcAft>
              <a:buSzPts val="300"/>
              <a:buNone/>
              <a:defRPr/>
            </a:lvl6pPr>
            <a:lvl7pPr lvl="6" rtl="0">
              <a:spcBef>
                <a:spcPts val="0"/>
              </a:spcBef>
              <a:spcAft>
                <a:spcPts val="0"/>
              </a:spcAft>
              <a:buSzPts val="300"/>
              <a:buNone/>
              <a:defRPr/>
            </a:lvl7pPr>
            <a:lvl8pPr lvl="7" rtl="0">
              <a:spcBef>
                <a:spcPts val="0"/>
              </a:spcBef>
              <a:spcAft>
                <a:spcPts val="0"/>
              </a:spcAft>
              <a:buSzPts val="300"/>
              <a:buNone/>
              <a:defRPr/>
            </a:lvl8pPr>
            <a:lvl9pPr lvl="8" rtl="0">
              <a:spcBef>
                <a:spcPts val="0"/>
              </a:spcBef>
              <a:spcAft>
                <a:spcPts val="0"/>
              </a:spcAft>
              <a:buSzPts val="300"/>
              <a:buNone/>
              <a:defRPr/>
            </a:lvl9pPr>
          </a:lstStyle>
          <a:p>
            <a:endParaRPr/>
          </a:p>
        </p:txBody>
      </p:sp>
      <p:sp>
        <p:nvSpPr>
          <p:cNvPr id="104" name="Google Shape;104;p21"/>
          <p:cNvSpPr>
            <a:spLocks noGrp="1"/>
          </p:cNvSpPr>
          <p:nvPr>
            <p:ph type="pic" idx="2"/>
          </p:nvPr>
        </p:nvSpPr>
        <p:spPr>
          <a:xfrm>
            <a:off x="3887391" y="740570"/>
            <a:ext cx="4629300" cy="3655200"/>
          </a:xfrm>
          <a:prstGeom prst="rect">
            <a:avLst/>
          </a:prstGeom>
          <a:noFill/>
          <a:ln>
            <a:noFill/>
          </a:ln>
        </p:spPr>
      </p:sp>
      <p:sp>
        <p:nvSpPr>
          <p:cNvPr id="105" name="Google Shape;105;p21"/>
          <p:cNvSpPr txBox="1">
            <a:spLocks noGrp="1"/>
          </p:cNvSpPr>
          <p:nvPr>
            <p:ph type="body" idx="1"/>
          </p:nvPr>
        </p:nvSpPr>
        <p:spPr>
          <a:xfrm>
            <a:off x="629841" y="1543050"/>
            <a:ext cx="2949300" cy="2858700"/>
          </a:xfrm>
          <a:prstGeom prst="rect">
            <a:avLst/>
          </a:prstGeom>
          <a:noFill/>
          <a:ln>
            <a:noFill/>
          </a:ln>
        </p:spPr>
        <p:txBody>
          <a:bodyPr spcFirstLastPara="1" wrap="square" lIns="17450" tIns="8725" rIns="17450" bIns="8725" anchor="t" anchorCtr="0">
            <a:normAutofit/>
          </a:bodyPr>
          <a:lstStyle>
            <a:lvl1pPr marL="457200" lvl="0" indent="-228600" algn="l" rtl="0">
              <a:lnSpc>
                <a:spcPct val="90000"/>
              </a:lnSpc>
              <a:spcBef>
                <a:spcPts val="900"/>
              </a:spcBef>
              <a:spcAft>
                <a:spcPts val="0"/>
              </a:spcAft>
              <a:buClr>
                <a:schemeClr val="dk1"/>
              </a:buClr>
              <a:buSzPts val="1500"/>
              <a:buNone/>
              <a:defRPr sz="1500"/>
            </a:lvl1pPr>
            <a:lvl2pPr marL="914400" lvl="1" indent="-228600" algn="l" rtl="0">
              <a:lnSpc>
                <a:spcPct val="90000"/>
              </a:lnSpc>
              <a:spcBef>
                <a:spcPts val="500"/>
              </a:spcBef>
              <a:spcAft>
                <a:spcPts val="0"/>
              </a:spcAft>
              <a:buClr>
                <a:schemeClr val="dk1"/>
              </a:buClr>
              <a:buSzPts val="1300"/>
              <a:buNone/>
              <a:defRPr sz="1300"/>
            </a:lvl2pPr>
            <a:lvl3pPr marL="1371600" lvl="2" indent="-228600" algn="l" rtl="0">
              <a:lnSpc>
                <a:spcPct val="90000"/>
              </a:lnSpc>
              <a:spcBef>
                <a:spcPts val="500"/>
              </a:spcBef>
              <a:spcAft>
                <a:spcPts val="0"/>
              </a:spcAft>
              <a:buClr>
                <a:schemeClr val="dk1"/>
              </a:buClr>
              <a:buSzPts val="1100"/>
              <a:buNone/>
              <a:defRPr sz="1100"/>
            </a:lvl3pPr>
            <a:lvl4pPr marL="1828800" lvl="3" indent="-228600" algn="l" rtl="0">
              <a:lnSpc>
                <a:spcPct val="90000"/>
              </a:lnSpc>
              <a:spcBef>
                <a:spcPts val="500"/>
              </a:spcBef>
              <a:spcAft>
                <a:spcPts val="0"/>
              </a:spcAft>
              <a:buClr>
                <a:schemeClr val="dk1"/>
              </a:buClr>
              <a:buSzPts val="900"/>
              <a:buNone/>
              <a:defRPr sz="900"/>
            </a:lvl4pPr>
            <a:lvl5pPr marL="2286000" lvl="4" indent="-228600" algn="l" rtl="0">
              <a:lnSpc>
                <a:spcPct val="90000"/>
              </a:lnSpc>
              <a:spcBef>
                <a:spcPts val="500"/>
              </a:spcBef>
              <a:spcAft>
                <a:spcPts val="0"/>
              </a:spcAft>
              <a:buClr>
                <a:schemeClr val="dk1"/>
              </a:buClr>
              <a:buSzPts val="900"/>
              <a:buNone/>
              <a:defRPr sz="900"/>
            </a:lvl5pPr>
            <a:lvl6pPr marL="2743200" lvl="5" indent="-228600" algn="l" rtl="0">
              <a:lnSpc>
                <a:spcPct val="90000"/>
              </a:lnSpc>
              <a:spcBef>
                <a:spcPts val="500"/>
              </a:spcBef>
              <a:spcAft>
                <a:spcPts val="0"/>
              </a:spcAft>
              <a:buClr>
                <a:schemeClr val="dk1"/>
              </a:buClr>
              <a:buSzPts val="900"/>
              <a:buNone/>
              <a:defRPr sz="900"/>
            </a:lvl6pPr>
            <a:lvl7pPr marL="3200400" lvl="6" indent="-228600" algn="l" rtl="0">
              <a:lnSpc>
                <a:spcPct val="90000"/>
              </a:lnSpc>
              <a:spcBef>
                <a:spcPts val="500"/>
              </a:spcBef>
              <a:spcAft>
                <a:spcPts val="0"/>
              </a:spcAft>
              <a:buClr>
                <a:schemeClr val="dk1"/>
              </a:buClr>
              <a:buSzPts val="900"/>
              <a:buNone/>
              <a:defRPr sz="900"/>
            </a:lvl7pPr>
            <a:lvl8pPr marL="3657600" lvl="7" indent="-228600" algn="l" rtl="0">
              <a:lnSpc>
                <a:spcPct val="90000"/>
              </a:lnSpc>
              <a:spcBef>
                <a:spcPts val="500"/>
              </a:spcBef>
              <a:spcAft>
                <a:spcPts val="0"/>
              </a:spcAft>
              <a:buClr>
                <a:schemeClr val="dk1"/>
              </a:buClr>
              <a:buSzPts val="900"/>
              <a:buNone/>
              <a:defRPr sz="900"/>
            </a:lvl8pPr>
            <a:lvl9pPr marL="4114800" lvl="8" indent="-228600" algn="l" rtl="0">
              <a:lnSpc>
                <a:spcPct val="90000"/>
              </a:lnSpc>
              <a:spcBef>
                <a:spcPts val="500"/>
              </a:spcBef>
              <a:spcAft>
                <a:spcPts val="0"/>
              </a:spcAft>
              <a:buClr>
                <a:schemeClr val="dk1"/>
              </a:buClr>
              <a:buSzPts val="900"/>
              <a:buNone/>
              <a:defRPr sz="900"/>
            </a:lvl9pPr>
          </a:lstStyle>
          <a:p>
            <a:endParaRPr/>
          </a:p>
        </p:txBody>
      </p:sp>
      <p:sp>
        <p:nvSpPr>
          <p:cNvPr id="106" name="Google Shape;106;p21"/>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lvl="0" algn="l"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107" name="Google Shape;107;p21"/>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lvl="0" algn="ctr" rtl="0">
              <a:spcBef>
                <a:spcPts val="0"/>
              </a:spcBef>
              <a:spcAft>
                <a:spcPts val="0"/>
              </a:spcAft>
              <a:buSzPts val="300"/>
              <a:buNone/>
              <a:defRPr/>
            </a:lvl1pPr>
            <a:lvl2pPr lvl="1" algn="l" rtl="0">
              <a:spcBef>
                <a:spcPts val="0"/>
              </a:spcBef>
              <a:spcAft>
                <a:spcPts val="0"/>
              </a:spcAft>
              <a:buSzPts val="300"/>
              <a:buNone/>
              <a:defRPr/>
            </a:lvl2pPr>
            <a:lvl3pPr lvl="2" algn="l" rtl="0">
              <a:spcBef>
                <a:spcPts val="0"/>
              </a:spcBef>
              <a:spcAft>
                <a:spcPts val="0"/>
              </a:spcAft>
              <a:buSzPts val="300"/>
              <a:buNone/>
              <a:defRPr/>
            </a:lvl3pPr>
            <a:lvl4pPr lvl="3" algn="l" rtl="0">
              <a:spcBef>
                <a:spcPts val="0"/>
              </a:spcBef>
              <a:spcAft>
                <a:spcPts val="0"/>
              </a:spcAft>
              <a:buSzPts val="300"/>
              <a:buNone/>
              <a:defRPr/>
            </a:lvl4pPr>
            <a:lvl5pPr lvl="4" algn="l" rtl="0">
              <a:spcBef>
                <a:spcPts val="0"/>
              </a:spcBef>
              <a:spcAft>
                <a:spcPts val="0"/>
              </a:spcAft>
              <a:buSzPts val="300"/>
              <a:buNone/>
              <a:defRPr/>
            </a:lvl5pPr>
            <a:lvl6pPr lvl="5" algn="l" rtl="0">
              <a:spcBef>
                <a:spcPts val="0"/>
              </a:spcBef>
              <a:spcAft>
                <a:spcPts val="0"/>
              </a:spcAft>
              <a:buSzPts val="300"/>
              <a:buNone/>
              <a:defRPr/>
            </a:lvl6pPr>
            <a:lvl7pPr lvl="6" algn="l" rtl="0">
              <a:spcBef>
                <a:spcPts val="0"/>
              </a:spcBef>
              <a:spcAft>
                <a:spcPts val="0"/>
              </a:spcAft>
              <a:buSzPts val="300"/>
              <a:buNone/>
              <a:defRPr/>
            </a:lvl7pPr>
            <a:lvl8pPr lvl="7" algn="l" rtl="0">
              <a:spcBef>
                <a:spcPts val="0"/>
              </a:spcBef>
              <a:spcAft>
                <a:spcPts val="0"/>
              </a:spcAft>
              <a:buSzPts val="300"/>
              <a:buNone/>
              <a:defRPr/>
            </a:lvl8pPr>
            <a:lvl9pPr lvl="8" algn="l" rtl="0">
              <a:spcBef>
                <a:spcPts val="0"/>
              </a:spcBef>
              <a:spcAft>
                <a:spcPts val="0"/>
              </a:spcAft>
              <a:buSzPts val="300"/>
              <a:buNone/>
              <a:defRPr/>
            </a:lvl9pPr>
          </a:lstStyle>
          <a:p>
            <a:endParaRPr/>
          </a:p>
        </p:txBody>
      </p:sp>
      <p:sp>
        <p:nvSpPr>
          <p:cNvPr id="108" name="Google Shape;108;p21"/>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6"/>
        <p:cNvGrpSpPr/>
        <p:nvPr/>
      </p:nvGrpSpPr>
      <p:grpSpPr>
        <a:xfrm>
          <a:off x="0" y="0"/>
          <a:ext cx="0" cy="0"/>
          <a:chOff x="0" y="0"/>
          <a:chExt cx="0" cy="0"/>
        </a:xfrm>
      </p:grpSpPr>
      <p:sp>
        <p:nvSpPr>
          <p:cNvPr id="47" name="Google Shape;47;p12"/>
          <p:cNvSpPr txBox="1">
            <a:spLocks noGrp="1"/>
          </p:cNvSpPr>
          <p:nvPr>
            <p:ph type="title"/>
          </p:nvPr>
        </p:nvSpPr>
        <p:spPr>
          <a:xfrm>
            <a:off x="628650" y="273845"/>
            <a:ext cx="7886700" cy="994200"/>
          </a:xfrm>
          <a:prstGeom prst="rect">
            <a:avLst/>
          </a:prstGeom>
          <a:noFill/>
          <a:ln>
            <a:noFill/>
          </a:ln>
        </p:spPr>
        <p:txBody>
          <a:bodyPr spcFirstLastPara="1" wrap="square" lIns="17450" tIns="8725" rIns="17450" bIns="8725" anchor="ctr" anchorCtr="0">
            <a:normAutofit/>
          </a:bodyPr>
          <a:lstStyle>
            <a:lvl1pPr marR="0" lvl="0" algn="l" rtl="0">
              <a:lnSpc>
                <a:spcPct val="90000"/>
              </a:lnSpc>
              <a:spcBef>
                <a:spcPts val="0"/>
              </a:spcBef>
              <a:spcAft>
                <a:spcPts val="0"/>
              </a:spcAft>
              <a:buClr>
                <a:schemeClr val="dk1"/>
              </a:buClr>
              <a:buSzPts val="4000"/>
              <a:buFont typeface="Calibri"/>
              <a:buNone/>
              <a:defRPr sz="4000" b="0" i="0" u="none" strike="noStrike" cap="none">
                <a:solidFill>
                  <a:schemeClr val="dk1"/>
                </a:solidFill>
                <a:latin typeface="Calibri"/>
                <a:ea typeface="Calibri"/>
                <a:cs typeface="Calibri"/>
                <a:sym typeface="Calibri"/>
              </a:defRPr>
            </a:lvl1pPr>
            <a:lvl2pPr lvl="1" rtl="0">
              <a:spcBef>
                <a:spcPts val="0"/>
              </a:spcBef>
              <a:spcAft>
                <a:spcPts val="0"/>
              </a:spcAft>
              <a:buSzPts val="300"/>
              <a:buNone/>
              <a:defRPr sz="300"/>
            </a:lvl2pPr>
            <a:lvl3pPr lvl="2" rtl="0">
              <a:spcBef>
                <a:spcPts val="0"/>
              </a:spcBef>
              <a:spcAft>
                <a:spcPts val="0"/>
              </a:spcAft>
              <a:buSzPts val="300"/>
              <a:buNone/>
              <a:defRPr sz="300"/>
            </a:lvl3pPr>
            <a:lvl4pPr lvl="3" rtl="0">
              <a:spcBef>
                <a:spcPts val="0"/>
              </a:spcBef>
              <a:spcAft>
                <a:spcPts val="0"/>
              </a:spcAft>
              <a:buSzPts val="300"/>
              <a:buNone/>
              <a:defRPr sz="300"/>
            </a:lvl4pPr>
            <a:lvl5pPr lvl="4" rtl="0">
              <a:spcBef>
                <a:spcPts val="0"/>
              </a:spcBef>
              <a:spcAft>
                <a:spcPts val="0"/>
              </a:spcAft>
              <a:buSzPts val="300"/>
              <a:buNone/>
              <a:defRPr sz="300"/>
            </a:lvl5pPr>
            <a:lvl6pPr lvl="5" rtl="0">
              <a:spcBef>
                <a:spcPts val="0"/>
              </a:spcBef>
              <a:spcAft>
                <a:spcPts val="0"/>
              </a:spcAft>
              <a:buSzPts val="300"/>
              <a:buNone/>
              <a:defRPr sz="300"/>
            </a:lvl6pPr>
            <a:lvl7pPr lvl="6" rtl="0">
              <a:spcBef>
                <a:spcPts val="0"/>
              </a:spcBef>
              <a:spcAft>
                <a:spcPts val="0"/>
              </a:spcAft>
              <a:buSzPts val="300"/>
              <a:buNone/>
              <a:defRPr sz="300"/>
            </a:lvl7pPr>
            <a:lvl8pPr lvl="7" rtl="0">
              <a:spcBef>
                <a:spcPts val="0"/>
              </a:spcBef>
              <a:spcAft>
                <a:spcPts val="0"/>
              </a:spcAft>
              <a:buSzPts val="300"/>
              <a:buNone/>
              <a:defRPr sz="300"/>
            </a:lvl8pPr>
            <a:lvl9pPr lvl="8" rtl="0">
              <a:spcBef>
                <a:spcPts val="0"/>
              </a:spcBef>
              <a:spcAft>
                <a:spcPts val="0"/>
              </a:spcAft>
              <a:buSzPts val="300"/>
              <a:buNone/>
              <a:defRPr sz="300"/>
            </a:lvl9pPr>
          </a:lstStyle>
          <a:p>
            <a:endParaRPr/>
          </a:p>
        </p:txBody>
      </p:sp>
      <p:sp>
        <p:nvSpPr>
          <p:cNvPr id="48" name="Google Shape;48;p12"/>
          <p:cNvSpPr txBox="1">
            <a:spLocks noGrp="1"/>
          </p:cNvSpPr>
          <p:nvPr>
            <p:ph type="body" idx="1"/>
          </p:nvPr>
        </p:nvSpPr>
        <p:spPr>
          <a:xfrm>
            <a:off x="628650" y="1369219"/>
            <a:ext cx="7886700" cy="3263400"/>
          </a:xfrm>
          <a:prstGeom prst="rect">
            <a:avLst/>
          </a:prstGeom>
          <a:noFill/>
          <a:ln>
            <a:noFill/>
          </a:ln>
        </p:spPr>
        <p:txBody>
          <a:bodyPr spcFirstLastPara="1" wrap="square" lIns="17450" tIns="8725" rIns="17450" bIns="8725" anchor="t" anchorCtr="0">
            <a:normAutofit/>
          </a:bodyPr>
          <a:lstStyle>
            <a:lvl1pPr marL="457200" marR="0" lvl="0" indent="-393700" algn="l" rtl="0">
              <a:lnSpc>
                <a:spcPct val="90000"/>
              </a:lnSpc>
              <a:spcBef>
                <a:spcPts val="900"/>
              </a:spcBef>
              <a:spcAft>
                <a:spcPts val="0"/>
              </a:spcAft>
              <a:buClr>
                <a:schemeClr val="dk1"/>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6550" algn="l" rtl="0">
              <a:lnSpc>
                <a:spcPct val="90000"/>
              </a:lnSpc>
              <a:spcBef>
                <a:spcPts val="500"/>
              </a:spcBef>
              <a:spcAft>
                <a:spcPts val="0"/>
              </a:spcAft>
              <a:buClr>
                <a:schemeClr val="dk1"/>
              </a:buClr>
              <a:buSzPts val="1700"/>
              <a:buFont typeface="Arial"/>
              <a:buChar char="•"/>
              <a:defRPr sz="1700" b="0" i="0" u="none" strike="noStrike" cap="none">
                <a:solidFill>
                  <a:schemeClr val="dk1"/>
                </a:solidFill>
                <a:latin typeface="Calibri"/>
                <a:ea typeface="Calibri"/>
                <a:cs typeface="Calibri"/>
                <a:sym typeface="Calibri"/>
              </a:defRPr>
            </a:lvl4pPr>
            <a:lvl5pPr marL="2286000" marR="0" lvl="4" indent="-336550" algn="l" rtl="0">
              <a:lnSpc>
                <a:spcPct val="90000"/>
              </a:lnSpc>
              <a:spcBef>
                <a:spcPts val="500"/>
              </a:spcBef>
              <a:spcAft>
                <a:spcPts val="0"/>
              </a:spcAft>
              <a:buClr>
                <a:schemeClr val="dk1"/>
              </a:buClr>
              <a:buSzPts val="1700"/>
              <a:buFont typeface="Arial"/>
              <a:buChar char="•"/>
              <a:defRPr sz="1700" b="0" i="0" u="none" strike="noStrike" cap="none">
                <a:solidFill>
                  <a:schemeClr val="dk1"/>
                </a:solidFill>
                <a:latin typeface="Calibri"/>
                <a:ea typeface="Calibri"/>
                <a:cs typeface="Calibri"/>
                <a:sym typeface="Calibri"/>
              </a:defRPr>
            </a:lvl5pPr>
            <a:lvl6pPr marL="2743200" marR="0" lvl="5" indent="-336550" algn="l" rtl="0">
              <a:lnSpc>
                <a:spcPct val="90000"/>
              </a:lnSpc>
              <a:spcBef>
                <a:spcPts val="500"/>
              </a:spcBef>
              <a:spcAft>
                <a:spcPts val="0"/>
              </a:spcAft>
              <a:buClr>
                <a:schemeClr val="dk1"/>
              </a:buClr>
              <a:buSzPts val="1700"/>
              <a:buFont typeface="Arial"/>
              <a:buChar char="•"/>
              <a:defRPr sz="1700" b="0" i="0" u="none" strike="noStrike" cap="none">
                <a:solidFill>
                  <a:schemeClr val="dk1"/>
                </a:solidFill>
                <a:latin typeface="Calibri"/>
                <a:ea typeface="Calibri"/>
                <a:cs typeface="Calibri"/>
                <a:sym typeface="Calibri"/>
              </a:defRPr>
            </a:lvl6pPr>
            <a:lvl7pPr marL="3200400" marR="0" lvl="6" indent="-336550" algn="l" rtl="0">
              <a:lnSpc>
                <a:spcPct val="90000"/>
              </a:lnSpc>
              <a:spcBef>
                <a:spcPts val="500"/>
              </a:spcBef>
              <a:spcAft>
                <a:spcPts val="0"/>
              </a:spcAft>
              <a:buClr>
                <a:schemeClr val="dk1"/>
              </a:buClr>
              <a:buSzPts val="1700"/>
              <a:buFont typeface="Arial"/>
              <a:buChar char="•"/>
              <a:defRPr sz="1700" b="0" i="0" u="none" strike="noStrike" cap="none">
                <a:solidFill>
                  <a:schemeClr val="dk1"/>
                </a:solidFill>
                <a:latin typeface="Calibri"/>
                <a:ea typeface="Calibri"/>
                <a:cs typeface="Calibri"/>
                <a:sym typeface="Calibri"/>
              </a:defRPr>
            </a:lvl7pPr>
            <a:lvl8pPr marL="3657600" marR="0" lvl="7" indent="-336550" algn="l" rtl="0">
              <a:lnSpc>
                <a:spcPct val="90000"/>
              </a:lnSpc>
              <a:spcBef>
                <a:spcPts val="500"/>
              </a:spcBef>
              <a:spcAft>
                <a:spcPts val="0"/>
              </a:spcAft>
              <a:buClr>
                <a:schemeClr val="dk1"/>
              </a:buClr>
              <a:buSzPts val="1700"/>
              <a:buFont typeface="Arial"/>
              <a:buChar char="•"/>
              <a:defRPr sz="1700" b="0" i="0" u="none" strike="noStrike" cap="none">
                <a:solidFill>
                  <a:schemeClr val="dk1"/>
                </a:solidFill>
                <a:latin typeface="Calibri"/>
                <a:ea typeface="Calibri"/>
                <a:cs typeface="Calibri"/>
                <a:sym typeface="Calibri"/>
              </a:defRPr>
            </a:lvl8pPr>
            <a:lvl9pPr marL="4114800" marR="0" lvl="8" indent="-336550" algn="l" rtl="0">
              <a:lnSpc>
                <a:spcPct val="90000"/>
              </a:lnSpc>
              <a:spcBef>
                <a:spcPts val="500"/>
              </a:spcBef>
              <a:spcAft>
                <a:spcPts val="0"/>
              </a:spcAft>
              <a:buClr>
                <a:schemeClr val="dk1"/>
              </a:buClr>
              <a:buSzPts val="1700"/>
              <a:buFont typeface="Arial"/>
              <a:buChar char="•"/>
              <a:defRPr sz="1700" b="0" i="0" u="none" strike="noStrike" cap="none">
                <a:solidFill>
                  <a:schemeClr val="dk1"/>
                </a:solidFill>
                <a:latin typeface="Calibri"/>
                <a:ea typeface="Calibri"/>
                <a:cs typeface="Calibri"/>
                <a:sym typeface="Calibri"/>
              </a:defRPr>
            </a:lvl9pPr>
          </a:lstStyle>
          <a:p>
            <a:endParaRPr/>
          </a:p>
        </p:txBody>
      </p:sp>
      <p:sp>
        <p:nvSpPr>
          <p:cNvPr id="49" name="Google Shape;49;p12"/>
          <p:cNvSpPr txBox="1">
            <a:spLocks noGrp="1"/>
          </p:cNvSpPr>
          <p:nvPr>
            <p:ph type="dt" idx="10"/>
          </p:nvPr>
        </p:nvSpPr>
        <p:spPr>
          <a:xfrm>
            <a:off x="628650" y="4767264"/>
            <a:ext cx="2057400" cy="273900"/>
          </a:xfrm>
          <a:prstGeom prst="rect">
            <a:avLst/>
          </a:prstGeom>
          <a:noFill/>
          <a:ln>
            <a:noFill/>
          </a:ln>
        </p:spPr>
        <p:txBody>
          <a:bodyPr spcFirstLastPara="1" wrap="square" lIns="17450" tIns="8725" rIns="17450" bIns="8725" anchor="ctr" anchorCtr="0">
            <a:noAutofit/>
          </a:bodyPr>
          <a:lstStyle>
            <a:lvl1pPr marR="0" lvl="0" algn="l" rtl="0">
              <a:spcBef>
                <a:spcPts val="0"/>
              </a:spcBef>
              <a:spcAft>
                <a:spcPts val="0"/>
              </a:spcAft>
              <a:buSzPts val="300"/>
              <a:buNone/>
              <a:defRPr sz="11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300"/>
              <a:buNone/>
              <a:defRPr sz="3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300"/>
              <a:buNone/>
              <a:defRPr sz="3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300"/>
              <a:buNone/>
              <a:defRPr sz="3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300"/>
              <a:buNone/>
              <a:defRPr sz="3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300"/>
              <a:buNone/>
              <a:defRPr sz="3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300"/>
              <a:buNone/>
              <a:defRPr sz="3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300"/>
              <a:buNone/>
              <a:defRPr sz="3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300"/>
              <a:buNone/>
              <a:defRPr sz="300" b="0" i="0" u="none" strike="noStrike" cap="none">
                <a:solidFill>
                  <a:schemeClr val="dk1"/>
                </a:solidFill>
                <a:latin typeface="Calibri"/>
                <a:ea typeface="Calibri"/>
                <a:cs typeface="Calibri"/>
                <a:sym typeface="Calibri"/>
              </a:defRPr>
            </a:lvl9pPr>
          </a:lstStyle>
          <a:p>
            <a:endParaRPr/>
          </a:p>
        </p:txBody>
      </p:sp>
      <p:sp>
        <p:nvSpPr>
          <p:cNvPr id="50" name="Google Shape;50;p12"/>
          <p:cNvSpPr txBox="1">
            <a:spLocks noGrp="1"/>
          </p:cNvSpPr>
          <p:nvPr>
            <p:ph type="ftr" idx="11"/>
          </p:nvPr>
        </p:nvSpPr>
        <p:spPr>
          <a:xfrm>
            <a:off x="3028950" y="4767264"/>
            <a:ext cx="3086100" cy="273900"/>
          </a:xfrm>
          <a:prstGeom prst="rect">
            <a:avLst/>
          </a:prstGeom>
          <a:noFill/>
          <a:ln>
            <a:noFill/>
          </a:ln>
        </p:spPr>
        <p:txBody>
          <a:bodyPr spcFirstLastPara="1" wrap="square" lIns="17450" tIns="8725" rIns="17450" bIns="8725" anchor="ctr" anchorCtr="0">
            <a:noAutofit/>
          </a:bodyPr>
          <a:lstStyle>
            <a:lvl1pPr marR="0" lvl="0" algn="ctr" rtl="0">
              <a:spcBef>
                <a:spcPts val="0"/>
              </a:spcBef>
              <a:spcAft>
                <a:spcPts val="0"/>
              </a:spcAft>
              <a:buSzPts val="300"/>
              <a:buNone/>
              <a:defRPr sz="11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300"/>
              <a:buNone/>
              <a:defRPr sz="3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300"/>
              <a:buNone/>
              <a:defRPr sz="3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300"/>
              <a:buNone/>
              <a:defRPr sz="3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300"/>
              <a:buNone/>
              <a:defRPr sz="3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300"/>
              <a:buNone/>
              <a:defRPr sz="3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300"/>
              <a:buNone/>
              <a:defRPr sz="3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300"/>
              <a:buNone/>
              <a:defRPr sz="3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300"/>
              <a:buNone/>
              <a:defRPr sz="300" b="0" i="0" u="none" strike="noStrike" cap="none">
                <a:solidFill>
                  <a:schemeClr val="dk1"/>
                </a:solidFill>
                <a:latin typeface="Calibri"/>
                <a:ea typeface="Calibri"/>
                <a:cs typeface="Calibri"/>
                <a:sym typeface="Calibri"/>
              </a:defRPr>
            </a:lvl9pPr>
          </a:lstStyle>
          <a:p>
            <a:endParaRPr/>
          </a:p>
        </p:txBody>
      </p:sp>
      <p:sp>
        <p:nvSpPr>
          <p:cNvPr id="51" name="Google Shape;51;p12"/>
          <p:cNvSpPr txBox="1">
            <a:spLocks noGrp="1"/>
          </p:cNvSpPr>
          <p:nvPr>
            <p:ph type="sldNum" idx="12"/>
          </p:nvPr>
        </p:nvSpPr>
        <p:spPr>
          <a:xfrm>
            <a:off x="6457950" y="4767264"/>
            <a:ext cx="2057400" cy="273900"/>
          </a:xfrm>
          <a:prstGeom prst="rect">
            <a:avLst/>
          </a:prstGeom>
          <a:noFill/>
          <a:ln>
            <a:noFill/>
          </a:ln>
        </p:spPr>
        <p:txBody>
          <a:bodyPr spcFirstLastPara="1" wrap="square" lIns="17450" tIns="8725" rIns="17450" bIns="8725" anchor="ctr" anchorCtr="0">
            <a:noAutofit/>
          </a:bodyPr>
          <a:lstStyle>
            <a:lvl1pPr marL="0" marR="0" lvl="0" indent="0" algn="r" rtl="0">
              <a:spcBef>
                <a:spcPts val="0"/>
              </a:spcBef>
              <a:buNone/>
              <a:defRPr sz="1100" b="0" i="0" u="none" strike="noStrike" cap="none">
                <a:solidFill>
                  <a:srgbClr val="888888"/>
                </a:solidFill>
                <a:latin typeface="Calibri"/>
                <a:ea typeface="Calibri"/>
                <a:cs typeface="Calibri"/>
                <a:sym typeface="Calibri"/>
              </a:defRPr>
            </a:lvl1pPr>
            <a:lvl2pPr marL="0" marR="0" lvl="1" indent="0" algn="r" rtl="0">
              <a:spcBef>
                <a:spcPts val="0"/>
              </a:spcBef>
              <a:buNone/>
              <a:defRPr sz="1100" b="0" i="0" u="none" strike="noStrike" cap="none">
                <a:solidFill>
                  <a:srgbClr val="888888"/>
                </a:solidFill>
                <a:latin typeface="Calibri"/>
                <a:ea typeface="Calibri"/>
                <a:cs typeface="Calibri"/>
                <a:sym typeface="Calibri"/>
              </a:defRPr>
            </a:lvl2pPr>
            <a:lvl3pPr marL="0" marR="0" lvl="2" indent="0" algn="r" rtl="0">
              <a:spcBef>
                <a:spcPts val="0"/>
              </a:spcBef>
              <a:buNone/>
              <a:defRPr sz="1100" b="0" i="0" u="none" strike="noStrike" cap="none">
                <a:solidFill>
                  <a:srgbClr val="888888"/>
                </a:solidFill>
                <a:latin typeface="Calibri"/>
                <a:ea typeface="Calibri"/>
                <a:cs typeface="Calibri"/>
                <a:sym typeface="Calibri"/>
              </a:defRPr>
            </a:lvl3pPr>
            <a:lvl4pPr marL="0" marR="0" lvl="3" indent="0" algn="r" rtl="0">
              <a:spcBef>
                <a:spcPts val="0"/>
              </a:spcBef>
              <a:buNone/>
              <a:defRPr sz="1100" b="0" i="0" u="none" strike="noStrike" cap="none">
                <a:solidFill>
                  <a:srgbClr val="888888"/>
                </a:solidFill>
                <a:latin typeface="Calibri"/>
                <a:ea typeface="Calibri"/>
                <a:cs typeface="Calibri"/>
                <a:sym typeface="Calibri"/>
              </a:defRPr>
            </a:lvl4pPr>
            <a:lvl5pPr marL="0" marR="0" lvl="4" indent="0" algn="r" rtl="0">
              <a:spcBef>
                <a:spcPts val="0"/>
              </a:spcBef>
              <a:buNone/>
              <a:defRPr sz="1100" b="0" i="0" u="none" strike="noStrike" cap="none">
                <a:solidFill>
                  <a:srgbClr val="888888"/>
                </a:solidFill>
                <a:latin typeface="Calibri"/>
                <a:ea typeface="Calibri"/>
                <a:cs typeface="Calibri"/>
                <a:sym typeface="Calibri"/>
              </a:defRPr>
            </a:lvl5pPr>
            <a:lvl6pPr marL="0" marR="0" lvl="5" indent="0" algn="r" rtl="0">
              <a:spcBef>
                <a:spcPts val="0"/>
              </a:spcBef>
              <a:buNone/>
              <a:defRPr sz="1100" b="0" i="0" u="none" strike="noStrike" cap="none">
                <a:solidFill>
                  <a:srgbClr val="888888"/>
                </a:solidFill>
                <a:latin typeface="Calibri"/>
                <a:ea typeface="Calibri"/>
                <a:cs typeface="Calibri"/>
                <a:sym typeface="Calibri"/>
              </a:defRPr>
            </a:lvl6pPr>
            <a:lvl7pPr marL="0" marR="0" lvl="6" indent="0" algn="r" rtl="0">
              <a:spcBef>
                <a:spcPts val="0"/>
              </a:spcBef>
              <a:buNone/>
              <a:defRPr sz="1100" b="0" i="0" u="none" strike="noStrike" cap="none">
                <a:solidFill>
                  <a:srgbClr val="888888"/>
                </a:solidFill>
                <a:latin typeface="Calibri"/>
                <a:ea typeface="Calibri"/>
                <a:cs typeface="Calibri"/>
                <a:sym typeface="Calibri"/>
              </a:defRPr>
            </a:lvl7pPr>
            <a:lvl8pPr marL="0" marR="0" lvl="7" indent="0" algn="r" rtl="0">
              <a:spcBef>
                <a:spcPts val="0"/>
              </a:spcBef>
              <a:buNone/>
              <a:defRPr sz="1100" b="0" i="0" u="none" strike="noStrike" cap="none">
                <a:solidFill>
                  <a:srgbClr val="888888"/>
                </a:solidFill>
                <a:latin typeface="Calibri"/>
                <a:ea typeface="Calibri"/>
                <a:cs typeface="Calibri"/>
                <a:sym typeface="Calibri"/>
              </a:defRPr>
            </a:lvl8pPr>
            <a:lvl9pPr marL="0" marR="0" lvl="8" indent="0" algn="r" rtl="0">
              <a:spcBef>
                <a:spcPts val="0"/>
              </a:spcBef>
              <a:buNone/>
              <a:defRPr sz="11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4"/>
          <p:cNvSpPr txBox="1"/>
          <p:nvPr/>
        </p:nvSpPr>
        <p:spPr>
          <a:xfrm>
            <a:off x="546100" y="17550"/>
            <a:ext cx="7899300" cy="850500"/>
          </a:xfrm>
          <a:prstGeom prst="rect">
            <a:avLst/>
          </a:prstGeom>
          <a:noFill/>
          <a:ln>
            <a:noFill/>
          </a:ln>
        </p:spPr>
        <p:txBody>
          <a:bodyPr spcFirstLastPara="1" wrap="square" lIns="62850" tIns="62850" rIns="62850" bIns="62850" anchor="t" anchorCtr="0">
            <a:spAutoFit/>
          </a:bodyPr>
          <a:lstStyle/>
          <a:p>
            <a:pPr marL="0" lvl="0" indent="0" algn="ctr" rtl="0">
              <a:spcBef>
                <a:spcPts val="0"/>
              </a:spcBef>
              <a:spcAft>
                <a:spcPts val="0"/>
              </a:spcAft>
              <a:buClr>
                <a:schemeClr val="dk1"/>
              </a:buClr>
              <a:buSzPts val="1400"/>
              <a:buFont typeface="Arial"/>
              <a:buNone/>
            </a:pPr>
            <a:r>
              <a:rPr lang="en-US" b="1">
                <a:solidFill>
                  <a:schemeClr val="dk1"/>
                </a:solidFill>
                <a:latin typeface="Times New Roman"/>
                <a:ea typeface="Times New Roman"/>
                <a:cs typeface="Times New Roman"/>
                <a:sym typeface="Times New Roman"/>
              </a:rPr>
              <a:t>A Case of Asymmetrical Weakness and Life-Threatening Bulbar Dysfunction: What not to miss?</a:t>
            </a:r>
            <a:endParaRPr b="1" i="0" u="none" strike="noStrike" cap="none">
              <a:solidFill>
                <a:schemeClr val="dk1"/>
              </a:solidFill>
              <a:latin typeface="Calibri"/>
              <a:ea typeface="Calibri"/>
              <a:cs typeface="Calibri"/>
              <a:sym typeface="Calibri"/>
            </a:endParaRPr>
          </a:p>
          <a:p>
            <a:pPr marL="0" lvl="0" indent="0" algn="ctr" rtl="0">
              <a:spcBef>
                <a:spcPts val="0"/>
              </a:spcBef>
              <a:spcAft>
                <a:spcPts val="0"/>
              </a:spcAft>
              <a:buClr>
                <a:schemeClr val="dk1"/>
              </a:buClr>
              <a:buSzPts val="1200"/>
              <a:buFont typeface="Arial"/>
              <a:buNone/>
            </a:pPr>
            <a:r>
              <a:rPr lang="en-US" sz="1100">
                <a:solidFill>
                  <a:schemeClr val="dk1"/>
                </a:solidFill>
                <a:latin typeface="Times New Roman"/>
                <a:ea typeface="Times New Roman"/>
                <a:cs typeface="Times New Roman"/>
                <a:sym typeface="Times New Roman"/>
              </a:rPr>
              <a:t>D. Figueroa M.D., S. Rodríguez M.D., A. Ruiz M.D., A. Fuentes M.D., P. Henríquez M.D.</a:t>
            </a:r>
            <a:endParaRPr sz="1100">
              <a:solidFill>
                <a:schemeClr val="dk1"/>
              </a:solidFill>
            </a:endParaRPr>
          </a:p>
          <a:p>
            <a:pPr marL="0" lvl="0" indent="0" algn="ctr" rtl="0">
              <a:spcBef>
                <a:spcPts val="0"/>
              </a:spcBef>
              <a:spcAft>
                <a:spcPts val="0"/>
              </a:spcAft>
              <a:buClr>
                <a:schemeClr val="dk1"/>
              </a:buClr>
              <a:buSzPts val="1200"/>
              <a:buFont typeface="Arial"/>
              <a:buNone/>
            </a:pPr>
            <a:r>
              <a:rPr lang="en-US" sz="1100">
                <a:solidFill>
                  <a:schemeClr val="dk1"/>
                </a:solidFill>
                <a:latin typeface="Times New Roman"/>
                <a:ea typeface="Times New Roman"/>
                <a:cs typeface="Times New Roman"/>
                <a:sym typeface="Times New Roman"/>
              </a:rPr>
              <a:t>Department of Family Medicine and Geriatrics, University of Puerto Rico</a:t>
            </a:r>
            <a:endParaRPr sz="1100">
              <a:solidFill>
                <a:schemeClr val="dk1"/>
              </a:solidFill>
              <a:latin typeface="Times New Roman"/>
              <a:ea typeface="Times New Roman"/>
              <a:cs typeface="Times New Roman"/>
              <a:sym typeface="Times New Roman"/>
            </a:endParaRPr>
          </a:p>
          <a:p>
            <a:pPr marL="0" marR="0" lvl="0" indent="0" algn="ctr" rtl="0">
              <a:spcBef>
                <a:spcPts val="0"/>
              </a:spcBef>
              <a:spcAft>
                <a:spcPts val="0"/>
              </a:spcAft>
              <a:buNone/>
            </a:pPr>
            <a:endParaRPr sz="1100">
              <a:solidFill>
                <a:schemeClr val="dk1"/>
              </a:solidFill>
              <a:latin typeface="Calibri"/>
              <a:ea typeface="Calibri"/>
              <a:cs typeface="Calibri"/>
              <a:sym typeface="Calibri"/>
            </a:endParaRPr>
          </a:p>
        </p:txBody>
      </p:sp>
      <p:pic>
        <p:nvPicPr>
          <p:cNvPr id="126" name="Google Shape;126;p24"/>
          <p:cNvPicPr preferRelativeResize="0"/>
          <p:nvPr/>
        </p:nvPicPr>
        <p:blipFill rotWithShape="1">
          <a:blip r:embed="rId3">
            <a:alphaModFix/>
          </a:blip>
          <a:srcRect/>
          <a:stretch/>
        </p:blipFill>
        <p:spPr>
          <a:xfrm>
            <a:off x="98541" y="62650"/>
            <a:ext cx="641708" cy="673275"/>
          </a:xfrm>
          <a:prstGeom prst="rect">
            <a:avLst/>
          </a:prstGeom>
          <a:noFill/>
          <a:ln>
            <a:noFill/>
          </a:ln>
        </p:spPr>
      </p:pic>
      <p:pic>
        <p:nvPicPr>
          <p:cNvPr id="127" name="Google Shape;127;p24"/>
          <p:cNvPicPr preferRelativeResize="0"/>
          <p:nvPr/>
        </p:nvPicPr>
        <p:blipFill rotWithShape="1">
          <a:blip r:embed="rId4">
            <a:alphaModFix/>
          </a:blip>
          <a:srcRect/>
          <a:stretch/>
        </p:blipFill>
        <p:spPr>
          <a:xfrm>
            <a:off x="8291904" y="98375"/>
            <a:ext cx="740596" cy="673275"/>
          </a:xfrm>
          <a:prstGeom prst="rect">
            <a:avLst/>
          </a:prstGeom>
          <a:noFill/>
          <a:ln>
            <a:noFill/>
          </a:ln>
        </p:spPr>
      </p:pic>
      <p:cxnSp>
        <p:nvCxnSpPr>
          <p:cNvPr id="128" name="Google Shape;128;p24"/>
          <p:cNvCxnSpPr/>
          <p:nvPr/>
        </p:nvCxnSpPr>
        <p:spPr>
          <a:xfrm>
            <a:off x="0" y="827205"/>
            <a:ext cx="9144000" cy="0"/>
          </a:xfrm>
          <a:prstGeom prst="straightConnector1">
            <a:avLst/>
          </a:prstGeom>
          <a:noFill/>
          <a:ln w="76200" cap="flat" cmpd="sng">
            <a:solidFill>
              <a:srgbClr val="BF9000"/>
            </a:solidFill>
            <a:prstDash val="solid"/>
            <a:round/>
            <a:headEnd type="none" w="sm" len="sm"/>
            <a:tailEnd type="none" w="sm" len="sm"/>
          </a:ln>
        </p:spPr>
      </p:cxnSp>
      <p:sp>
        <p:nvSpPr>
          <p:cNvPr id="129" name="Google Shape;129;p24"/>
          <p:cNvSpPr txBox="1"/>
          <p:nvPr/>
        </p:nvSpPr>
        <p:spPr>
          <a:xfrm>
            <a:off x="98550" y="1099550"/>
            <a:ext cx="2208300" cy="2435700"/>
          </a:xfrm>
          <a:prstGeom prst="rect">
            <a:avLst/>
          </a:prstGeom>
          <a:noFill/>
          <a:ln>
            <a:noFill/>
          </a:ln>
        </p:spPr>
        <p:txBody>
          <a:bodyPr spcFirstLastPara="1" wrap="square" lIns="62850" tIns="62850" rIns="62850" bIns="62850" anchor="t" anchorCtr="0">
            <a:spAutoFit/>
          </a:bodyPr>
          <a:lstStyle/>
          <a:p>
            <a:pPr marL="0" lvl="0" indent="0" algn="just" rtl="0">
              <a:spcBef>
                <a:spcPts val="0"/>
              </a:spcBef>
              <a:spcAft>
                <a:spcPts val="0"/>
              </a:spcAft>
              <a:buClr>
                <a:schemeClr val="dk1"/>
              </a:buClr>
              <a:buSzPts val="600"/>
              <a:buFont typeface="Arial"/>
              <a:buNone/>
            </a:pPr>
            <a:r>
              <a:rPr lang="en-US" sz="600">
                <a:solidFill>
                  <a:schemeClr val="dk1"/>
                </a:solidFill>
                <a:latin typeface="Times New Roman"/>
                <a:ea typeface="Times New Roman"/>
                <a:cs typeface="Times New Roman"/>
                <a:sym typeface="Times New Roman"/>
              </a:rPr>
              <a:t>Guillain-Barre syndrome (GBS) is an autoimmune disorder characterized by acute onset symmetric weakness and areflexia, often following an infectious illness. While its typical presentation involves ascending paralysis, atypical bulbar involvement, such as cranial nerve palsies, can occur, leading to diverse clinical manifestations and diagnostic challenges. GBS affects individuals of all ages, with a slight male predominance and its annual incidence varies globally, ranging from 0.6 to 4 cases per 100,000 population. Common triggers include respiratory or gastrointestinal infections, vaccination, surgery, or other immunological stimuli. Approximately 30% of GBS cases present with atypical features, including bulbar involvement. These atypical presentations pose diagnostic challenges and may require additional investigations, such as nerve conduction studies and cerebrospinal fluid analysis, to confirm the diagnosis and guide appropriate management strategies. This poster aims to meticulously analyze a clinical case of an atypical GBS presentation diagnosed in our family medicine ward. By scrutinizing deviations from the classical GBS phenotype, we aim to deepen clinicians' understanding of nuanced manifestations, facilitating expedited recognition and tailored interventions for optimal patient outcomes. Delving into these atypical presentations draws attention to the heterogeneous nature of GBS, urging family medicine physicians to remain vigilant for subtle variations that can significantly impact the diagnosis, management, and prognosis of patients diagnosed with GBS.</a:t>
            </a:r>
            <a:endParaRPr sz="700" b="1" i="1" u="none" strike="noStrike" cap="none">
              <a:solidFill>
                <a:schemeClr val="dk1"/>
              </a:solidFill>
              <a:latin typeface="Calibri"/>
              <a:ea typeface="Calibri"/>
              <a:cs typeface="Calibri"/>
              <a:sym typeface="Calibri"/>
            </a:endParaRPr>
          </a:p>
        </p:txBody>
      </p:sp>
      <p:sp>
        <p:nvSpPr>
          <p:cNvPr id="130" name="Google Shape;130;p24"/>
          <p:cNvSpPr txBox="1"/>
          <p:nvPr/>
        </p:nvSpPr>
        <p:spPr>
          <a:xfrm>
            <a:off x="168375" y="3807601"/>
            <a:ext cx="2037600" cy="1235100"/>
          </a:xfrm>
          <a:prstGeom prst="rect">
            <a:avLst/>
          </a:prstGeom>
          <a:noFill/>
          <a:ln>
            <a:noFill/>
          </a:ln>
        </p:spPr>
        <p:txBody>
          <a:bodyPr spcFirstLastPara="1" wrap="square" lIns="62850" tIns="62850" rIns="62850" bIns="62850" anchor="t" anchorCtr="0">
            <a:spAutoFit/>
          </a:bodyPr>
          <a:lstStyle/>
          <a:p>
            <a:pPr marL="0" lvl="0" indent="-38100" algn="just" rtl="0">
              <a:spcBef>
                <a:spcPts val="0"/>
              </a:spcBef>
              <a:spcAft>
                <a:spcPts val="0"/>
              </a:spcAft>
              <a:buClr>
                <a:schemeClr val="dk1"/>
              </a:buClr>
              <a:buSzPts val="600"/>
              <a:buAutoNum type="arabicPeriod"/>
            </a:pPr>
            <a:r>
              <a:rPr lang="en-US" sz="600">
                <a:solidFill>
                  <a:schemeClr val="dk1"/>
                </a:solidFill>
                <a:latin typeface="Times New Roman"/>
                <a:ea typeface="Times New Roman"/>
                <a:cs typeface="Times New Roman"/>
                <a:sym typeface="Times New Roman"/>
              </a:rPr>
              <a:t>Matayeva, Elyana, et al. A 48-Year-Old Man with Excessive Drooling and Descending Paralysis Requiring Mechanical Ventilation. </a:t>
            </a:r>
            <a:r>
              <a:rPr lang="en-US" sz="600" i="1">
                <a:solidFill>
                  <a:schemeClr val="dk1"/>
                </a:solidFill>
                <a:latin typeface="Times New Roman"/>
                <a:ea typeface="Times New Roman"/>
                <a:cs typeface="Times New Roman"/>
                <a:sym typeface="Times New Roman"/>
              </a:rPr>
              <a:t>Chest</a:t>
            </a:r>
            <a:r>
              <a:rPr lang="en-US" sz="600">
                <a:solidFill>
                  <a:schemeClr val="dk1"/>
                </a:solidFill>
                <a:latin typeface="Times New Roman"/>
                <a:ea typeface="Times New Roman"/>
                <a:cs typeface="Times New Roman"/>
                <a:sym typeface="Times New Roman"/>
              </a:rPr>
              <a:t>, vol. 156, no. 1, July 2019, pp. e9–e13, https://doi.org/10.1016/j.chest.2019.01.026.</a:t>
            </a:r>
            <a:endParaRPr>
              <a:solidFill>
                <a:schemeClr val="dk1"/>
              </a:solidFill>
            </a:endParaRPr>
          </a:p>
          <a:p>
            <a:pPr marL="0" lvl="0" indent="-38100" algn="just" rtl="0">
              <a:spcBef>
                <a:spcPts val="0"/>
              </a:spcBef>
              <a:spcAft>
                <a:spcPts val="0"/>
              </a:spcAft>
              <a:buClr>
                <a:schemeClr val="dk1"/>
              </a:buClr>
              <a:buSzPts val="600"/>
              <a:buAutoNum type="arabicPeriod"/>
            </a:pPr>
            <a:r>
              <a:rPr lang="en-US" sz="600">
                <a:solidFill>
                  <a:schemeClr val="dk1"/>
                </a:solidFill>
                <a:latin typeface="Times New Roman"/>
                <a:ea typeface="Times New Roman"/>
                <a:cs typeface="Times New Roman"/>
                <a:sym typeface="Times New Roman"/>
              </a:rPr>
              <a:t>Madu, Alpha, et al. A Missed Diagnosis of Guillain-Barre Syndrome Masquerading as Stroke in an Acute Medical Unit: A Case Report. </a:t>
            </a:r>
            <a:r>
              <a:rPr lang="en-US" sz="600" i="1">
                <a:solidFill>
                  <a:schemeClr val="dk1"/>
                </a:solidFill>
                <a:latin typeface="Times New Roman"/>
                <a:ea typeface="Times New Roman"/>
                <a:cs typeface="Times New Roman"/>
                <a:sym typeface="Times New Roman"/>
              </a:rPr>
              <a:t>Case Reports in Clinical Practice</a:t>
            </a:r>
            <a:r>
              <a:rPr lang="en-US" sz="600">
                <a:solidFill>
                  <a:schemeClr val="dk1"/>
                </a:solidFill>
                <a:latin typeface="Times New Roman"/>
                <a:ea typeface="Times New Roman"/>
                <a:cs typeface="Times New Roman"/>
                <a:sym typeface="Times New Roman"/>
              </a:rPr>
              <a:t>, vol. 6, 12 Apr. 2022, https://doi.org/10.18502/crcp.v6i6.9168. </a:t>
            </a:r>
            <a:endParaRPr>
              <a:solidFill>
                <a:schemeClr val="dk1"/>
              </a:solidFill>
            </a:endParaRPr>
          </a:p>
          <a:p>
            <a:pPr marL="0" lvl="0" indent="0" algn="just" rtl="0">
              <a:spcBef>
                <a:spcPts val="0"/>
              </a:spcBef>
              <a:spcAft>
                <a:spcPts val="0"/>
              </a:spcAft>
              <a:buClr>
                <a:schemeClr val="dk1"/>
              </a:buClr>
              <a:buFont typeface="Arial"/>
              <a:buNone/>
            </a:pPr>
            <a:r>
              <a:rPr lang="en-US" sz="600">
                <a:solidFill>
                  <a:schemeClr val="dk1"/>
                </a:solidFill>
                <a:latin typeface="Times New Roman"/>
                <a:ea typeface="Times New Roman"/>
                <a:cs typeface="Times New Roman"/>
                <a:sym typeface="Times New Roman"/>
              </a:rPr>
              <a:t>Matayeva, E., Henson, T., Alaverdian, A., Iqbal, J., &amp; Akella, J. (2019). A 48-Year-Old Man With Excessive Drooling and Descending Paralysis Requiring Mechanical Ventilation. Chest.</a:t>
            </a:r>
            <a:r>
              <a:rPr lang="en-US" sz="600" i="1">
                <a:solidFill>
                  <a:schemeClr val="dk1"/>
                </a:solidFill>
                <a:latin typeface="Times New Roman"/>
                <a:ea typeface="Times New Roman"/>
                <a:cs typeface="Times New Roman"/>
                <a:sym typeface="Times New Roman"/>
              </a:rPr>
              <a:t> 156(1), e9–e13.</a:t>
            </a:r>
            <a:r>
              <a:rPr lang="en-US" sz="600">
                <a:solidFill>
                  <a:schemeClr val="dk1"/>
                </a:solidFill>
                <a:latin typeface="Times New Roman"/>
                <a:ea typeface="Times New Roman"/>
                <a:cs typeface="Times New Roman"/>
                <a:sym typeface="Times New Roman"/>
              </a:rPr>
              <a:t>doi:10.1016/j.chest.2019.01.02.</a:t>
            </a:r>
            <a:endParaRPr sz="700" b="1">
              <a:solidFill>
                <a:schemeClr val="dk1"/>
              </a:solidFill>
              <a:latin typeface="Calibri"/>
              <a:ea typeface="Calibri"/>
              <a:cs typeface="Calibri"/>
              <a:sym typeface="Calibri"/>
            </a:endParaRPr>
          </a:p>
        </p:txBody>
      </p:sp>
      <p:sp>
        <p:nvSpPr>
          <p:cNvPr id="131" name="Google Shape;131;p24"/>
          <p:cNvSpPr txBox="1"/>
          <p:nvPr/>
        </p:nvSpPr>
        <p:spPr>
          <a:xfrm>
            <a:off x="2311988" y="1275236"/>
            <a:ext cx="2095500" cy="173100"/>
          </a:xfrm>
          <a:prstGeom prst="rect">
            <a:avLst/>
          </a:prstGeom>
          <a:noFill/>
          <a:ln>
            <a:noFill/>
          </a:ln>
        </p:spPr>
        <p:txBody>
          <a:bodyPr spcFirstLastPara="1" wrap="square" lIns="62850" tIns="62850" rIns="62850" bIns="62850" anchor="t" anchorCtr="0">
            <a:spAutoFit/>
          </a:bodyPr>
          <a:lstStyle/>
          <a:p>
            <a:pPr marL="0" lvl="0" indent="0" algn="just" rtl="0">
              <a:spcBef>
                <a:spcPts val="0"/>
              </a:spcBef>
              <a:spcAft>
                <a:spcPts val="0"/>
              </a:spcAft>
              <a:buClr>
                <a:schemeClr val="dk1"/>
              </a:buClr>
              <a:buSzPts val="600"/>
              <a:buFont typeface="Arial"/>
              <a:buNone/>
            </a:pPr>
            <a:endParaRPr sz="300"/>
          </a:p>
        </p:txBody>
      </p:sp>
      <p:sp>
        <p:nvSpPr>
          <p:cNvPr id="132" name="Google Shape;132;p24"/>
          <p:cNvSpPr txBox="1"/>
          <p:nvPr/>
        </p:nvSpPr>
        <p:spPr>
          <a:xfrm>
            <a:off x="4484575" y="1181351"/>
            <a:ext cx="2095500" cy="234600"/>
          </a:xfrm>
          <a:prstGeom prst="rect">
            <a:avLst/>
          </a:prstGeom>
          <a:noFill/>
          <a:ln>
            <a:noFill/>
          </a:ln>
        </p:spPr>
        <p:txBody>
          <a:bodyPr spcFirstLastPara="1" wrap="square" lIns="62850" tIns="62850" rIns="62850" bIns="62850" anchor="t" anchorCtr="0">
            <a:spAutoFit/>
          </a:bodyPr>
          <a:lstStyle/>
          <a:p>
            <a:pPr marL="0" marR="0" lvl="0" indent="0" algn="just" rtl="0">
              <a:spcBef>
                <a:spcPts val="0"/>
              </a:spcBef>
              <a:spcAft>
                <a:spcPts val="0"/>
              </a:spcAft>
              <a:buNone/>
            </a:pPr>
            <a:endParaRPr sz="700">
              <a:solidFill>
                <a:schemeClr val="dk1"/>
              </a:solidFill>
              <a:latin typeface="Calibri"/>
              <a:ea typeface="Calibri"/>
              <a:cs typeface="Calibri"/>
              <a:sym typeface="Calibri"/>
            </a:endParaRPr>
          </a:p>
        </p:txBody>
      </p:sp>
      <p:sp>
        <p:nvSpPr>
          <p:cNvPr id="133" name="Google Shape;133;p24"/>
          <p:cNvSpPr txBox="1"/>
          <p:nvPr/>
        </p:nvSpPr>
        <p:spPr>
          <a:xfrm>
            <a:off x="6880600" y="1099550"/>
            <a:ext cx="2151900" cy="3821100"/>
          </a:xfrm>
          <a:prstGeom prst="rect">
            <a:avLst/>
          </a:prstGeom>
          <a:noFill/>
          <a:ln>
            <a:noFill/>
          </a:ln>
        </p:spPr>
        <p:txBody>
          <a:bodyPr spcFirstLastPara="1" wrap="square" lIns="62850" tIns="62850" rIns="62850" bIns="62850" anchor="t" anchorCtr="0">
            <a:spAutoFit/>
          </a:bodyPr>
          <a:lstStyle/>
          <a:p>
            <a:pPr marL="0" lvl="0" indent="0" algn="just" rtl="0">
              <a:spcBef>
                <a:spcPts val="0"/>
              </a:spcBef>
              <a:spcAft>
                <a:spcPts val="0"/>
              </a:spcAft>
              <a:buClr>
                <a:schemeClr val="dk1"/>
              </a:buClr>
              <a:buFont typeface="Arial"/>
              <a:buNone/>
            </a:pPr>
            <a:r>
              <a:rPr lang="en-US" sz="600">
                <a:solidFill>
                  <a:schemeClr val="dk1"/>
                </a:solidFill>
                <a:latin typeface="Times New Roman"/>
                <a:ea typeface="Times New Roman"/>
                <a:cs typeface="Times New Roman"/>
                <a:sym typeface="Times New Roman"/>
              </a:rPr>
              <a:t>The presented case underscores the clinical challenges in diagnosing atypical bulbar Guillain-Barre syndrome (GBS), a condition characterized by acute symmetric weakness and areflexia, often following an infectious illness. Despite its typical ascending paralysis, GBS can manifest with diverse clinical presentations, including cranial nerve involvement, posing diagnostic complexities. In this case, the patient's initial symptoms of dysphagia and lower extremity weakness, coupled with bulbar findings on physical examination, prompted a comprehensive evaluation to ascertain the underlying etiology. Notably, the patient's medical history, including thyroid carcinoma s/p chemotherapy and radiotherapy, bronchial asthma, and neuropathy, added layers of complexity to the diagnostic process. The differential diagnosis was broadened by confounding clues such as the patient's recent COVID-19 vaccination, positive COVID-19 antigen assay, and reactive mononucleosis antibody, highlighting the importance of considering multiple etiologies in the context of acute neurological deterioration. Furthermore, imaging studies revealed findings suggestive of acute tonsillitis and pharyngitis, contributing to the diagnostic challenge. However, the presence of albuminocytologic dissociation on lumbar puncture, a classical hallmark of GBS, solidified the diagnosis despite the myriad of differential possibilities. Management of atypical bulbar GBS necessitated prompt recognition and intervention to prevent respiratory compromise and ensure optimal outcomes. Following emergent stabilization and initiation of Gammagard therapy, the patient demonstrated remarkable clinical improvement, highlighting the efficacy of early intervention in mitigating disease progression. This case highlights the significance of a multidisciplinary approach involving family medicine, emergency medicine, neurology, and critical care teams in managing complex neurological conditions such as atypical bulbar GBS. Thorough history-taking, meticulous physical examination, and judicious use of diagnostic modalities are critical in guiding tailored therapeutic interventions. By elucidating the diagnostic and management challenges encountered in this case, we aim to deepen clinicians' understanding of the heterogeneous nature of GBS and underscore the imperative of maintaining a high index of suspicion for atypical presentations to optimize patient outcomes.</a:t>
            </a:r>
            <a:endParaRPr sz="700">
              <a:solidFill>
                <a:schemeClr val="dk1"/>
              </a:solidFill>
              <a:latin typeface="Arial"/>
              <a:ea typeface="Arial"/>
              <a:cs typeface="Arial"/>
              <a:sym typeface="Arial"/>
            </a:endParaRPr>
          </a:p>
        </p:txBody>
      </p:sp>
      <p:sp>
        <p:nvSpPr>
          <p:cNvPr id="134" name="Google Shape;134;p24"/>
          <p:cNvSpPr txBox="1"/>
          <p:nvPr/>
        </p:nvSpPr>
        <p:spPr>
          <a:xfrm>
            <a:off x="2392775" y="918463"/>
            <a:ext cx="4373700" cy="171600"/>
          </a:xfrm>
          <a:prstGeom prst="rect">
            <a:avLst/>
          </a:prstGeom>
          <a:solidFill>
            <a:schemeClr val="lt2"/>
          </a:solidFill>
          <a:ln>
            <a:noFill/>
          </a:ln>
        </p:spPr>
        <p:txBody>
          <a:bodyPr spcFirstLastPara="1" wrap="square" lIns="17450" tIns="8725" rIns="17450" bIns="8725" anchor="t" anchorCtr="0">
            <a:spAutoFit/>
          </a:bodyPr>
          <a:lstStyle/>
          <a:p>
            <a:pPr marL="0" marR="0" lvl="0" indent="0" algn="ctr" rtl="0">
              <a:spcBef>
                <a:spcPts val="0"/>
              </a:spcBef>
              <a:spcAft>
                <a:spcPts val="0"/>
              </a:spcAft>
              <a:buNone/>
            </a:pPr>
            <a:r>
              <a:rPr lang="en-US" sz="1000" b="1">
                <a:solidFill>
                  <a:srgbClr val="38761D"/>
                </a:solidFill>
                <a:latin typeface="Times New Roman"/>
                <a:ea typeface="Times New Roman"/>
                <a:cs typeface="Times New Roman"/>
                <a:sym typeface="Times New Roman"/>
              </a:rPr>
              <a:t>Case Description</a:t>
            </a:r>
            <a:endParaRPr sz="1000">
              <a:solidFill>
                <a:srgbClr val="38761D"/>
              </a:solidFill>
              <a:latin typeface="Times New Roman"/>
              <a:ea typeface="Times New Roman"/>
              <a:cs typeface="Times New Roman"/>
              <a:sym typeface="Times New Roman"/>
            </a:endParaRPr>
          </a:p>
        </p:txBody>
      </p:sp>
      <p:sp>
        <p:nvSpPr>
          <p:cNvPr id="135" name="Google Shape;135;p24"/>
          <p:cNvSpPr txBox="1"/>
          <p:nvPr/>
        </p:nvSpPr>
        <p:spPr>
          <a:xfrm>
            <a:off x="6908808" y="926585"/>
            <a:ext cx="2095500" cy="171600"/>
          </a:xfrm>
          <a:prstGeom prst="rect">
            <a:avLst/>
          </a:prstGeom>
          <a:solidFill>
            <a:schemeClr val="lt2"/>
          </a:solidFill>
          <a:ln>
            <a:noFill/>
          </a:ln>
        </p:spPr>
        <p:txBody>
          <a:bodyPr spcFirstLastPara="1" wrap="square" lIns="17450" tIns="8725" rIns="17450" bIns="8725" anchor="t" anchorCtr="0">
            <a:spAutoFit/>
          </a:bodyPr>
          <a:lstStyle/>
          <a:p>
            <a:pPr marL="0" marR="0" lvl="0" indent="0" algn="ctr" rtl="0">
              <a:spcBef>
                <a:spcPts val="0"/>
              </a:spcBef>
              <a:spcAft>
                <a:spcPts val="0"/>
              </a:spcAft>
              <a:buNone/>
            </a:pPr>
            <a:r>
              <a:rPr lang="en-US" sz="1000" b="1">
                <a:solidFill>
                  <a:srgbClr val="38761D"/>
                </a:solidFill>
                <a:latin typeface="Times New Roman"/>
                <a:ea typeface="Times New Roman"/>
                <a:cs typeface="Times New Roman"/>
                <a:sym typeface="Times New Roman"/>
              </a:rPr>
              <a:t>Discussion</a:t>
            </a:r>
            <a:endParaRPr sz="1000">
              <a:solidFill>
                <a:srgbClr val="38761D"/>
              </a:solidFill>
              <a:latin typeface="Times New Roman"/>
              <a:ea typeface="Times New Roman"/>
              <a:cs typeface="Times New Roman"/>
              <a:sym typeface="Times New Roman"/>
            </a:endParaRPr>
          </a:p>
        </p:txBody>
      </p:sp>
      <p:sp>
        <p:nvSpPr>
          <p:cNvPr id="136" name="Google Shape;136;p24"/>
          <p:cNvSpPr txBox="1"/>
          <p:nvPr/>
        </p:nvSpPr>
        <p:spPr>
          <a:xfrm>
            <a:off x="154945" y="918475"/>
            <a:ext cx="2095500" cy="171600"/>
          </a:xfrm>
          <a:prstGeom prst="rect">
            <a:avLst/>
          </a:prstGeom>
          <a:solidFill>
            <a:schemeClr val="lt2"/>
          </a:solidFill>
          <a:ln>
            <a:noFill/>
          </a:ln>
        </p:spPr>
        <p:txBody>
          <a:bodyPr spcFirstLastPara="1" wrap="square" lIns="17450" tIns="8725" rIns="17450" bIns="8725" anchor="t" anchorCtr="0">
            <a:spAutoFit/>
          </a:bodyPr>
          <a:lstStyle/>
          <a:p>
            <a:pPr marL="0" marR="0" lvl="0" indent="0" algn="ctr" rtl="0">
              <a:spcBef>
                <a:spcPts val="0"/>
              </a:spcBef>
              <a:spcAft>
                <a:spcPts val="0"/>
              </a:spcAft>
              <a:buNone/>
            </a:pPr>
            <a:r>
              <a:rPr lang="en-US" sz="1000" b="1">
                <a:solidFill>
                  <a:srgbClr val="38761D"/>
                </a:solidFill>
                <a:latin typeface="Times New Roman"/>
                <a:ea typeface="Times New Roman"/>
                <a:cs typeface="Times New Roman"/>
                <a:sym typeface="Times New Roman"/>
              </a:rPr>
              <a:t>Introduction</a:t>
            </a:r>
            <a:endParaRPr sz="1300">
              <a:solidFill>
                <a:srgbClr val="38761D"/>
              </a:solidFill>
              <a:latin typeface="Times New Roman"/>
              <a:ea typeface="Times New Roman"/>
              <a:cs typeface="Times New Roman"/>
              <a:sym typeface="Times New Roman"/>
            </a:endParaRPr>
          </a:p>
        </p:txBody>
      </p:sp>
      <p:sp>
        <p:nvSpPr>
          <p:cNvPr id="137" name="Google Shape;137;p24"/>
          <p:cNvSpPr txBox="1"/>
          <p:nvPr/>
        </p:nvSpPr>
        <p:spPr>
          <a:xfrm>
            <a:off x="4484575" y="3807600"/>
            <a:ext cx="2272500" cy="1033500"/>
          </a:xfrm>
          <a:prstGeom prst="rect">
            <a:avLst/>
          </a:prstGeom>
          <a:noFill/>
          <a:ln>
            <a:noFill/>
          </a:ln>
        </p:spPr>
        <p:txBody>
          <a:bodyPr spcFirstLastPara="1" wrap="square" lIns="17450" tIns="8725" rIns="17450" bIns="8725" anchor="t" anchorCtr="0">
            <a:spAutoFit/>
          </a:bodyPr>
          <a:lstStyle/>
          <a:p>
            <a:pPr marL="0" lvl="0" indent="-38100" algn="just" rtl="0">
              <a:spcBef>
                <a:spcPts val="0"/>
              </a:spcBef>
              <a:spcAft>
                <a:spcPts val="0"/>
              </a:spcAft>
              <a:buClr>
                <a:schemeClr val="dk1"/>
              </a:buClr>
              <a:buSzPts val="600"/>
              <a:buChar char="•"/>
            </a:pPr>
            <a:r>
              <a:rPr lang="en-US" sz="600">
                <a:solidFill>
                  <a:schemeClr val="dk1"/>
                </a:solidFill>
                <a:latin typeface="Times New Roman"/>
                <a:ea typeface="Times New Roman"/>
                <a:cs typeface="Times New Roman"/>
                <a:sym typeface="Times New Roman"/>
              </a:rPr>
              <a:t> The presented case highlights the clinical complexities involved in diagnosing atypical bulbar Guillain-Barre syndrome (GBS), showcasing the diverse manifestations and diagnostic challenges associated with this condition.</a:t>
            </a:r>
            <a:endParaRPr>
              <a:solidFill>
                <a:schemeClr val="dk1"/>
              </a:solidFill>
            </a:endParaRPr>
          </a:p>
          <a:p>
            <a:pPr marL="0" lvl="0" indent="-38100" algn="just" rtl="0">
              <a:spcBef>
                <a:spcPts val="0"/>
              </a:spcBef>
              <a:spcAft>
                <a:spcPts val="0"/>
              </a:spcAft>
              <a:buClr>
                <a:schemeClr val="dk1"/>
              </a:buClr>
              <a:buSzPts val="600"/>
              <a:buChar char="•"/>
            </a:pPr>
            <a:r>
              <a:rPr lang="en-US" sz="600">
                <a:solidFill>
                  <a:schemeClr val="dk1"/>
                </a:solidFill>
                <a:latin typeface="Times New Roman"/>
                <a:ea typeface="Times New Roman"/>
                <a:cs typeface="Times New Roman"/>
                <a:sym typeface="Times New Roman"/>
              </a:rPr>
              <a:t>  Consideration of multiple etiologies, including recent vaccinations and co-existing medical conditions, is essential in the context of acute neurological deterioration.</a:t>
            </a:r>
            <a:endParaRPr>
              <a:solidFill>
                <a:schemeClr val="dk1"/>
              </a:solidFill>
            </a:endParaRPr>
          </a:p>
          <a:p>
            <a:pPr marL="0" lvl="0" indent="-38100" algn="just" rtl="0">
              <a:spcBef>
                <a:spcPts val="0"/>
              </a:spcBef>
              <a:spcAft>
                <a:spcPts val="0"/>
              </a:spcAft>
              <a:buClr>
                <a:schemeClr val="dk1"/>
              </a:buClr>
              <a:buSzPts val="600"/>
              <a:buChar char="•"/>
            </a:pPr>
            <a:r>
              <a:rPr lang="en-US" sz="600">
                <a:solidFill>
                  <a:schemeClr val="dk1"/>
                </a:solidFill>
                <a:latin typeface="Times New Roman"/>
                <a:ea typeface="Times New Roman"/>
                <a:cs typeface="Times New Roman"/>
                <a:sym typeface="Times New Roman"/>
              </a:rPr>
              <a:t>  A multidisciplinary approach involving various medical specialties is crucial for effectively managing complex neurological conditions like atypical bulbar GBS, emphasizing the importance of comprehensive assessment and timely intervention to improve patient outcomes.</a:t>
            </a:r>
            <a:endParaRPr sz="700">
              <a:solidFill>
                <a:schemeClr val="dk1"/>
              </a:solidFill>
              <a:latin typeface="Calibri"/>
              <a:ea typeface="Calibri"/>
              <a:cs typeface="Calibri"/>
              <a:sym typeface="Calibri"/>
            </a:endParaRPr>
          </a:p>
        </p:txBody>
      </p:sp>
      <p:sp>
        <p:nvSpPr>
          <p:cNvPr id="138" name="Google Shape;138;p24"/>
          <p:cNvSpPr txBox="1"/>
          <p:nvPr/>
        </p:nvSpPr>
        <p:spPr>
          <a:xfrm>
            <a:off x="4484575" y="3511775"/>
            <a:ext cx="2272500" cy="171600"/>
          </a:xfrm>
          <a:prstGeom prst="rect">
            <a:avLst/>
          </a:prstGeom>
          <a:solidFill>
            <a:schemeClr val="lt2"/>
          </a:solidFill>
          <a:ln>
            <a:noFill/>
          </a:ln>
        </p:spPr>
        <p:txBody>
          <a:bodyPr spcFirstLastPara="1" wrap="square" lIns="17450" tIns="8725" rIns="17450" bIns="8725" anchor="t" anchorCtr="0">
            <a:spAutoFit/>
          </a:bodyPr>
          <a:lstStyle/>
          <a:p>
            <a:pPr marL="0" marR="0" lvl="0" indent="0" algn="ctr" rtl="0">
              <a:spcBef>
                <a:spcPts val="0"/>
              </a:spcBef>
              <a:spcAft>
                <a:spcPts val="0"/>
              </a:spcAft>
              <a:buNone/>
            </a:pPr>
            <a:r>
              <a:rPr lang="en-US" sz="1000" b="1">
                <a:solidFill>
                  <a:srgbClr val="38761D"/>
                </a:solidFill>
                <a:latin typeface="Times New Roman"/>
                <a:ea typeface="Times New Roman"/>
                <a:cs typeface="Times New Roman"/>
                <a:sym typeface="Times New Roman"/>
              </a:rPr>
              <a:t>Conclusions</a:t>
            </a:r>
            <a:endParaRPr sz="300">
              <a:solidFill>
                <a:srgbClr val="38761D"/>
              </a:solidFill>
              <a:latin typeface="Times New Roman"/>
              <a:ea typeface="Times New Roman"/>
              <a:cs typeface="Times New Roman"/>
              <a:sym typeface="Times New Roman"/>
            </a:endParaRPr>
          </a:p>
        </p:txBody>
      </p:sp>
      <p:sp>
        <p:nvSpPr>
          <p:cNvPr id="139" name="Google Shape;139;p24"/>
          <p:cNvSpPr txBox="1"/>
          <p:nvPr/>
        </p:nvSpPr>
        <p:spPr>
          <a:xfrm>
            <a:off x="163432" y="3585631"/>
            <a:ext cx="2047500" cy="171600"/>
          </a:xfrm>
          <a:prstGeom prst="rect">
            <a:avLst/>
          </a:prstGeom>
          <a:solidFill>
            <a:schemeClr val="lt2"/>
          </a:solidFill>
          <a:ln>
            <a:noFill/>
          </a:ln>
        </p:spPr>
        <p:txBody>
          <a:bodyPr spcFirstLastPara="1" wrap="square" lIns="17450" tIns="8725" rIns="17450" bIns="8725" anchor="t" anchorCtr="0">
            <a:spAutoFit/>
          </a:bodyPr>
          <a:lstStyle/>
          <a:p>
            <a:pPr marL="0" marR="0" lvl="0" indent="0" algn="ctr" rtl="0">
              <a:spcBef>
                <a:spcPts val="0"/>
              </a:spcBef>
              <a:spcAft>
                <a:spcPts val="0"/>
              </a:spcAft>
              <a:buNone/>
            </a:pPr>
            <a:r>
              <a:rPr lang="en-US" sz="1000" b="1">
                <a:solidFill>
                  <a:srgbClr val="38761D"/>
                </a:solidFill>
                <a:latin typeface="Times New Roman"/>
                <a:ea typeface="Times New Roman"/>
                <a:cs typeface="Times New Roman"/>
                <a:sym typeface="Times New Roman"/>
              </a:rPr>
              <a:t>References</a:t>
            </a:r>
            <a:endParaRPr sz="300">
              <a:solidFill>
                <a:srgbClr val="38761D"/>
              </a:solidFill>
              <a:latin typeface="Times New Roman"/>
              <a:ea typeface="Times New Roman"/>
              <a:cs typeface="Times New Roman"/>
              <a:sym typeface="Times New Roman"/>
            </a:endParaRPr>
          </a:p>
        </p:txBody>
      </p:sp>
      <p:sp>
        <p:nvSpPr>
          <p:cNvPr id="140" name="Google Shape;140;p24"/>
          <p:cNvSpPr txBox="1"/>
          <p:nvPr/>
        </p:nvSpPr>
        <p:spPr>
          <a:xfrm>
            <a:off x="2333850" y="987925"/>
            <a:ext cx="2095500" cy="1028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600"/>
              <a:buFont typeface="Arial"/>
              <a:buNone/>
            </a:pPr>
            <a:r>
              <a:rPr lang="en-US" sz="600" b="1">
                <a:solidFill>
                  <a:schemeClr val="dk1"/>
                </a:solidFill>
                <a:latin typeface="Times New Roman"/>
                <a:ea typeface="Times New Roman"/>
                <a:cs typeface="Times New Roman"/>
                <a:sym typeface="Times New Roman"/>
              </a:rPr>
              <a:t>Patient History</a:t>
            </a:r>
            <a:endParaRPr sz="600">
              <a:solidFill>
                <a:schemeClr val="dk1"/>
              </a:solidFill>
              <a:latin typeface="Times New Roman"/>
              <a:ea typeface="Times New Roman"/>
              <a:cs typeface="Times New Roman"/>
              <a:sym typeface="Times New Roman"/>
            </a:endParaRPr>
          </a:p>
          <a:p>
            <a:pPr marL="0" lvl="0" indent="0" algn="just" rtl="0">
              <a:spcBef>
                <a:spcPts val="0"/>
              </a:spcBef>
              <a:spcAft>
                <a:spcPts val="0"/>
              </a:spcAft>
              <a:buClr>
                <a:schemeClr val="dk1"/>
              </a:buClr>
              <a:buSzPts val="600"/>
              <a:buFont typeface="Arial"/>
              <a:buNone/>
            </a:pPr>
            <a:r>
              <a:rPr lang="en-US" sz="600">
                <a:solidFill>
                  <a:schemeClr val="dk1"/>
                </a:solidFill>
                <a:latin typeface="Times New Roman"/>
                <a:ea typeface="Times New Roman"/>
                <a:cs typeface="Times New Roman"/>
                <a:sym typeface="Times New Roman"/>
              </a:rPr>
              <a:t>A 57-year-old male patient with past medical history of Thyroid carcinoma status post chemotherapy and radiotherapy, Bronchial asthma, Discogenic disease, and Neuropathy presented to the emergency department due to dysphagia and lower extremity weakness (left &gt; right) since the night prior to evaluation. The patient reported symptoms initially began with an intractable headache in the occipital region for which the patient took acetaminophen with no improvement of symptoms. Eventually, the patient developed subjective fever, numbness of bilateral cheeks, sore throat, difficulty swallowing associated with shortness of breath, and lower extremity weakness, which prompted ED visit. The patient denied recent illness, nausea, vomiting, chest pain, palpitations, diarrhea, runny nose, cough, abdominal pain, rashes, or dizziness. He admitted to eating canned food weekly and denied recent bites, stings, or contact with contaminated water. The case was consulted to the Family Medicine service for further evaluation and management.</a:t>
            </a:r>
            <a:endParaRPr sz="600">
              <a:solidFill>
                <a:schemeClr val="dk1"/>
              </a:solidFill>
            </a:endParaRPr>
          </a:p>
          <a:p>
            <a:pPr marL="0" lvl="0" indent="0" algn="ctr" rtl="0">
              <a:spcBef>
                <a:spcPts val="0"/>
              </a:spcBef>
              <a:spcAft>
                <a:spcPts val="0"/>
              </a:spcAft>
              <a:buClr>
                <a:schemeClr val="dk1"/>
              </a:buClr>
              <a:buSzPts val="600"/>
              <a:buFont typeface="Arial"/>
              <a:buNone/>
            </a:pPr>
            <a:r>
              <a:rPr lang="en-US" sz="600" b="1">
                <a:solidFill>
                  <a:schemeClr val="dk1"/>
                </a:solidFill>
                <a:latin typeface="Times New Roman"/>
                <a:ea typeface="Times New Roman"/>
                <a:cs typeface="Times New Roman"/>
                <a:sym typeface="Times New Roman"/>
              </a:rPr>
              <a:t>Summary of Findings</a:t>
            </a:r>
            <a:endParaRPr sz="60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600" b="1">
              <a:solidFill>
                <a:schemeClr val="dk1"/>
              </a:solidFill>
              <a:latin typeface="Times New Roman"/>
              <a:ea typeface="Times New Roman"/>
              <a:cs typeface="Times New Roman"/>
              <a:sym typeface="Times New Roman"/>
            </a:endParaRPr>
          </a:p>
        </p:txBody>
      </p:sp>
      <p:sp>
        <p:nvSpPr>
          <p:cNvPr id="141" name="Google Shape;141;p24"/>
          <p:cNvSpPr txBox="1"/>
          <p:nvPr/>
        </p:nvSpPr>
        <p:spPr>
          <a:xfrm>
            <a:off x="4376913" y="1048175"/>
            <a:ext cx="2478300" cy="2339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US" sz="600" b="1">
                <a:solidFill>
                  <a:schemeClr val="dk1"/>
                </a:solidFill>
                <a:latin typeface="Times New Roman"/>
                <a:ea typeface="Times New Roman"/>
                <a:cs typeface="Times New Roman"/>
                <a:sym typeface="Times New Roman"/>
              </a:rPr>
              <a:t>Clinical Course</a:t>
            </a:r>
            <a:endParaRPr sz="600">
              <a:solidFill>
                <a:srgbClr val="202020"/>
              </a:solidFill>
              <a:latin typeface="Times New Roman"/>
              <a:ea typeface="Times New Roman"/>
              <a:cs typeface="Times New Roman"/>
              <a:sym typeface="Times New Roman"/>
            </a:endParaRPr>
          </a:p>
          <a:p>
            <a:pPr marL="0" lvl="0" indent="0" algn="just" rtl="0">
              <a:spcBef>
                <a:spcPts val="0"/>
              </a:spcBef>
              <a:spcAft>
                <a:spcPts val="0"/>
              </a:spcAft>
              <a:buClr>
                <a:schemeClr val="dk1"/>
              </a:buClr>
              <a:buSzPts val="1100"/>
              <a:buFont typeface="Arial"/>
              <a:buNone/>
            </a:pPr>
            <a:r>
              <a:rPr lang="en-US" sz="600">
                <a:solidFill>
                  <a:srgbClr val="202020"/>
                </a:solidFill>
                <a:latin typeface="Times New Roman"/>
                <a:ea typeface="Times New Roman"/>
                <a:cs typeface="Times New Roman"/>
                <a:sym typeface="Times New Roman"/>
              </a:rPr>
              <a:t>The patient was admitted, and due to clinical deterioration and severe sialorrhea, dysphagia, and ascending paralysis with areflexia, the decision was made to secure the airway intraoperatively and transfer the patient to the ICU for further evaluation and management while continuing IV steroids and respiratory support. After initial stabilization, further studies were conducted, including a lumbar puncture revealing an albuminocytologic dissociation, a classical pathognomonic finding in Guillain-Barré syndrome. Furthermore, other results revealed a positive COVID-19 antigen assay and reactive Mononucleosis antibody. Broad differential and confounding clues in history were present throughout, including the patient’s history of eating canned foods weekly, nonspecific upper respiratory symptoms, positive COVID-19 and Mononucleosis assay, tonsillitis/pharyngitis on neck CT. Despite the wide range of possible diagnoses, the medical team gave the highest priority to GBS because of the patient's sudden and severe symptoms. The team consulted with the neurology service, who agreed that the patient had an unusual form of GBS affecting the nerves in the face and throat. Treatment began with intravenous immunoglobulins, which led to a significant improvement in the patient's condition. By the third day of treatment, the patient had regained strength in all limbs and decreased sialorrhea, leading to  eventual weaning off and extubation of mechanical ventilation. After making a remarkable recovery and returning to their normal state, the patient was discharged on the twelfth day of their hospital stay.</a:t>
            </a:r>
            <a:endParaRPr sz="600">
              <a:solidFill>
                <a:schemeClr val="dk1"/>
              </a:solidFill>
              <a:latin typeface="Calibri"/>
              <a:ea typeface="Calibri"/>
              <a:cs typeface="Calibri"/>
              <a:sym typeface="Calibri"/>
            </a:endParaRPr>
          </a:p>
        </p:txBody>
      </p:sp>
      <p:graphicFrame>
        <p:nvGraphicFramePr>
          <p:cNvPr id="142" name="Google Shape;142;p24"/>
          <p:cNvGraphicFramePr/>
          <p:nvPr/>
        </p:nvGraphicFramePr>
        <p:xfrm>
          <a:off x="2377753" y="2938389"/>
          <a:ext cx="1973775" cy="1138140"/>
        </p:xfrm>
        <a:graphic>
          <a:graphicData uri="http://schemas.openxmlformats.org/drawingml/2006/table">
            <a:tbl>
              <a:tblPr firstRow="1" bandRow="1">
                <a:noFill/>
                <a:tableStyleId>{7B73E5DE-3E3F-4A9D-ADB2-143023A09C3B}</a:tableStyleId>
              </a:tblPr>
              <a:tblGrid>
                <a:gridCol w="410850">
                  <a:extLst>
                    <a:ext uri="{9D8B030D-6E8A-4147-A177-3AD203B41FA5}">
                      <a16:colId xmlns:a16="http://schemas.microsoft.com/office/drawing/2014/main" val="20000"/>
                    </a:ext>
                  </a:extLst>
                </a:gridCol>
                <a:gridCol w="1562925">
                  <a:extLst>
                    <a:ext uri="{9D8B030D-6E8A-4147-A177-3AD203B41FA5}">
                      <a16:colId xmlns:a16="http://schemas.microsoft.com/office/drawing/2014/main" val="20001"/>
                    </a:ext>
                  </a:extLst>
                </a:gridCol>
              </a:tblGrid>
              <a:tr h="246475">
                <a:tc>
                  <a:txBody>
                    <a:bodyPr/>
                    <a:lstStyle/>
                    <a:p>
                      <a:pPr marL="0" marR="0" lvl="0" indent="0" algn="l" rtl="0">
                        <a:spcBef>
                          <a:spcPts val="0"/>
                        </a:spcBef>
                        <a:spcAft>
                          <a:spcPts val="0"/>
                        </a:spcAft>
                        <a:buNone/>
                      </a:pPr>
                      <a:r>
                        <a:rPr lang="en-US" sz="500">
                          <a:solidFill>
                            <a:srgbClr val="202020"/>
                          </a:solidFill>
                          <a:latin typeface="Times New Roman"/>
                          <a:ea typeface="Times New Roman"/>
                          <a:cs typeface="Times New Roman"/>
                          <a:sym typeface="Times New Roman"/>
                        </a:rPr>
                        <a:t>Physical exam </a:t>
                      </a:r>
                      <a:endParaRPr sz="500">
                        <a:latin typeface="Times New Roman"/>
                        <a:ea typeface="Times New Roman"/>
                        <a:cs typeface="Times New Roman"/>
                        <a:sym typeface="Times New Roman"/>
                      </a:endParaRPr>
                    </a:p>
                  </a:txBody>
                  <a:tcPr marL="58775" marR="58775" marT="22050" marB="22050">
                    <a:lnL w="9525" cap="flat" cmpd="sng">
                      <a:solidFill>
                        <a:srgbClr val="000000">
                          <a:alpha val="0"/>
                        </a:srgbClr>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lvl="0" indent="0" algn="l" rtl="0">
                        <a:spcBef>
                          <a:spcPts val="0"/>
                        </a:spcBef>
                        <a:spcAft>
                          <a:spcPts val="1200"/>
                        </a:spcAft>
                        <a:buClr>
                          <a:schemeClr val="dk1"/>
                        </a:buClr>
                        <a:buSzPts val="1100"/>
                        <a:buFont typeface="Arial"/>
                        <a:buNone/>
                      </a:pPr>
                      <a:r>
                        <a:rPr lang="en-US" sz="600">
                          <a:solidFill>
                            <a:schemeClr val="dk1"/>
                          </a:solidFill>
                          <a:latin typeface="Times New Roman"/>
                          <a:ea typeface="Times New Roman"/>
                          <a:cs typeface="Times New Roman"/>
                          <a:sym typeface="Times New Roman"/>
                        </a:rPr>
                        <a:t>Anxious, in distress, tripod position, sialorrhea, erythematous, white plaques in the oropharynx, asymmetric tonsillar swelling R&gt;L, uvular deviation, upward gaze limitation, LUE 0/5, RUE 5/5, LLE/RLE 1/5. Absent DTRs b/l lower extremities, left biceps 1+. </a:t>
                      </a:r>
                      <a:endParaRPr sz="600">
                        <a:latin typeface="Times New Roman"/>
                        <a:ea typeface="Times New Roman"/>
                        <a:cs typeface="Times New Roman"/>
                        <a:sym typeface="Times New Roman"/>
                      </a:endParaRPr>
                    </a:p>
                  </a:txBody>
                  <a:tcPr marL="58775" marR="58775" marT="22050" marB="22050">
                    <a:lnL w="12700" cap="flat" cmpd="sng">
                      <a:solidFill>
                        <a:srgbClr val="BFBFB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0"/>
                  </a:ext>
                </a:extLst>
              </a:tr>
              <a:tr h="256000">
                <a:tc>
                  <a:txBody>
                    <a:bodyPr/>
                    <a:lstStyle/>
                    <a:p>
                      <a:pPr marL="0" marR="0" lvl="0" indent="0" algn="l" rtl="0">
                        <a:lnSpc>
                          <a:spcPct val="100000"/>
                        </a:lnSpc>
                        <a:spcBef>
                          <a:spcPts val="0"/>
                        </a:spcBef>
                        <a:spcAft>
                          <a:spcPts val="0"/>
                        </a:spcAft>
                        <a:buClr>
                          <a:srgbClr val="202020"/>
                        </a:buClr>
                        <a:buSzPts val="500"/>
                        <a:buFont typeface="Calibri"/>
                        <a:buNone/>
                      </a:pPr>
                      <a:r>
                        <a:rPr lang="en-US" sz="500">
                          <a:solidFill>
                            <a:srgbClr val="202020"/>
                          </a:solidFill>
                          <a:latin typeface="Times New Roman"/>
                          <a:ea typeface="Times New Roman"/>
                          <a:cs typeface="Times New Roman"/>
                          <a:sym typeface="Times New Roman"/>
                        </a:rPr>
                        <a:t>Laboratory results</a:t>
                      </a:r>
                      <a:endParaRPr sz="500">
                        <a:latin typeface="Times New Roman"/>
                        <a:ea typeface="Times New Roman"/>
                        <a:cs typeface="Times New Roman"/>
                        <a:sym typeface="Times New Roman"/>
                      </a:endParaRPr>
                    </a:p>
                  </a:txBody>
                  <a:tcPr marL="58775" marR="58775" marT="22050" marB="22050">
                    <a:lnL w="9525" cap="flat" cmpd="sng">
                      <a:solidFill>
                        <a:srgbClr val="000000">
                          <a:alpha val="0"/>
                        </a:srgbClr>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US" sz="600">
                          <a:solidFill>
                            <a:srgbClr val="202020"/>
                          </a:solidFill>
                          <a:latin typeface="Times New Roman"/>
                          <a:ea typeface="Times New Roman"/>
                          <a:cs typeface="Times New Roman"/>
                          <a:sym typeface="Times New Roman"/>
                        </a:rPr>
                        <a:t>+ COVID-19 antigen assay and  Mononucleosis Ab</a:t>
                      </a:r>
                      <a:endParaRPr sz="600">
                        <a:solidFill>
                          <a:srgbClr val="202020"/>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US" sz="600">
                          <a:solidFill>
                            <a:srgbClr val="202020"/>
                          </a:solidFill>
                          <a:latin typeface="Times New Roman"/>
                          <a:ea typeface="Times New Roman"/>
                          <a:cs typeface="Times New Roman"/>
                          <a:sym typeface="Times New Roman"/>
                        </a:rPr>
                        <a:t>LP: </a:t>
                      </a:r>
                      <a:r>
                        <a:rPr lang="en-US" sz="600">
                          <a:solidFill>
                            <a:schemeClr val="dk1"/>
                          </a:solidFill>
                          <a:latin typeface="Times New Roman"/>
                          <a:ea typeface="Times New Roman"/>
                          <a:cs typeface="Times New Roman"/>
                          <a:sym typeface="Times New Roman"/>
                        </a:rPr>
                        <a:t>albuminocytologic dissociation in CSF</a:t>
                      </a:r>
                      <a:endParaRPr sz="600">
                        <a:latin typeface="Times New Roman"/>
                        <a:ea typeface="Times New Roman"/>
                        <a:cs typeface="Times New Roman"/>
                        <a:sym typeface="Times New Roman"/>
                      </a:endParaRPr>
                    </a:p>
                  </a:txBody>
                  <a:tcPr marL="58775" marR="58775" marT="22050" marB="22050">
                    <a:lnL w="12700" cap="flat" cmpd="sng">
                      <a:solidFill>
                        <a:srgbClr val="BFBFB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1"/>
                  </a:ext>
                </a:extLst>
              </a:tr>
              <a:tr h="147575">
                <a:tc>
                  <a:txBody>
                    <a:bodyPr/>
                    <a:lstStyle/>
                    <a:p>
                      <a:pPr marL="0" marR="0" lvl="0" indent="0" algn="l" rtl="0">
                        <a:spcBef>
                          <a:spcPts val="0"/>
                        </a:spcBef>
                        <a:spcAft>
                          <a:spcPts val="0"/>
                        </a:spcAft>
                        <a:buNone/>
                      </a:pPr>
                      <a:r>
                        <a:rPr lang="en-US" sz="500">
                          <a:latin typeface="Times New Roman"/>
                          <a:ea typeface="Times New Roman"/>
                          <a:cs typeface="Times New Roman"/>
                          <a:sym typeface="Times New Roman"/>
                        </a:rPr>
                        <a:t>Neck CT</a:t>
                      </a:r>
                      <a:endParaRPr sz="200">
                        <a:latin typeface="Times New Roman"/>
                        <a:ea typeface="Times New Roman"/>
                        <a:cs typeface="Times New Roman"/>
                        <a:sym typeface="Times New Roman"/>
                      </a:endParaRPr>
                    </a:p>
                  </a:txBody>
                  <a:tcPr marL="58775" marR="58775" marT="22050" marB="22050">
                    <a:lnL w="9525" cap="flat" cmpd="sng">
                      <a:solidFill>
                        <a:srgbClr val="000000">
                          <a:alpha val="0"/>
                        </a:srgbClr>
                      </a:solidFill>
                      <a:prstDash val="solid"/>
                      <a:round/>
                      <a:headEnd type="none" w="sm" len="sm"/>
                      <a:tailEnd type="none" w="sm" len="sm"/>
                    </a:lnL>
                    <a:lnR w="12700" cap="flat" cmpd="sng">
                      <a:solidFill>
                        <a:srgbClr val="BFBFBF"/>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US" sz="600">
                          <a:solidFill>
                            <a:srgbClr val="202020"/>
                          </a:solidFill>
                          <a:latin typeface="Times New Roman"/>
                          <a:ea typeface="Times New Roman"/>
                          <a:cs typeface="Times New Roman"/>
                          <a:sym typeface="Times New Roman"/>
                        </a:rPr>
                        <a:t>acute tonsillitis and pharyngitis causing moderate oropharyngeal airway narrowing</a:t>
                      </a:r>
                      <a:endParaRPr sz="200"/>
                    </a:p>
                  </a:txBody>
                  <a:tcPr marL="58775" marR="58775" marT="22050" marB="22050">
                    <a:lnL w="12700" cap="flat" cmpd="sng">
                      <a:solidFill>
                        <a:srgbClr val="BFBFB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BFBFBF"/>
                      </a:solidFill>
                      <a:prstDash val="solid"/>
                      <a:round/>
                      <a:headEnd type="none" w="sm" len="sm"/>
                      <a:tailEnd type="none" w="sm" len="sm"/>
                    </a:lnT>
                    <a:lnB w="12700" cap="flat" cmpd="sng">
                      <a:solidFill>
                        <a:srgbClr val="BFBFBF"/>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pic>
        <p:nvPicPr>
          <p:cNvPr id="143" name="Google Shape;143;p24"/>
          <p:cNvPicPr preferRelativeResize="0"/>
          <p:nvPr/>
        </p:nvPicPr>
        <p:blipFill rotWithShape="1">
          <a:blip r:embed="rId5">
            <a:alphaModFix/>
          </a:blip>
          <a:srcRect l="11331"/>
          <a:stretch/>
        </p:blipFill>
        <p:spPr>
          <a:xfrm>
            <a:off x="2392775" y="4147250"/>
            <a:ext cx="980325" cy="850500"/>
          </a:xfrm>
          <a:prstGeom prst="rect">
            <a:avLst/>
          </a:prstGeom>
          <a:noFill/>
          <a:ln>
            <a:noFill/>
          </a:ln>
        </p:spPr>
      </p:pic>
      <p:pic>
        <p:nvPicPr>
          <p:cNvPr id="144" name="Google Shape;144;p24"/>
          <p:cNvPicPr preferRelativeResize="0"/>
          <p:nvPr/>
        </p:nvPicPr>
        <p:blipFill>
          <a:blip r:embed="rId6">
            <a:alphaModFix/>
          </a:blip>
          <a:stretch>
            <a:fillRect/>
          </a:stretch>
        </p:blipFill>
        <p:spPr>
          <a:xfrm>
            <a:off x="3245875" y="4147250"/>
            <a:ext cx="1105650" cy="850501"/>
          </a:xfrm>
          <a:prstGeom prst="rect">
            <a:avLst/>
          </a:prstGeom>
          <a:noFill/>
          <a:ln>
            <a:noFill/>
          </a:ln>
        </p:spPr>
      </p:pic>
      <p:cxnSp>
        <p:nvCxnSpPr>
          <p:cNvPr id="145" name="Google Shape;145;p24"/>
          <p:cNvCxnSpPr/>
          <p:nvPr/>
        </p:nvCxnSpPr>
        <p:spPr>
          <a:xfrm>
            <a:off x="3518525" y="4599275"/>
            <a:ext cx="234300" cy="5400"/>
          </a:xfrm>
          <a:prstGeom prst="straightConnector1">
            <a:avLst/>
          </a:prstGeom>
          <a:noFill/>
          <a:ln w="9525" cap="flat" cmpd="sng">
            <a:solidFill>
              <a:srgbClr val="00FF00"/>
            </a:solidFill>
            <a:prstDash val="solid"/>
            <a:round/>
            <a:headEnd type="none" w="med" len="med"/>
            <a:tailEnd type="triangle" w="med" len="med"/>
          </a:ln>
        </p:spPr>
      </p:cxn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1429</Words>
  <Application>Microsoft Macintosh PowerPoint</Application>
  <PresentationFormat>On-screen Show (16:9)</PresentationFormat>
  <Paragraphs>28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Times New Roman</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ANGELICA M FUENTES ARMESTO</cp:lastModifiedBy>
  <cp:revision>1</cp:revision>
  <dcterms:modified xsi:type="dcterms:W3CDTF">2024-03-02T03:51:47Z</dcterms:modified>
</cp:coreProperties>
</file>